
<file path=[Content_Types].xml><?xml version="1.0" encoding="utf-8"?>
<Types xmlns="http://schemas.openxmlformats.org/package/2006/content-types">
  <Default Extension="jpe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handoutMasterIdLst>
    <p:handoutMasterId r:id="rId3"/>
  </p:handoutMasterIdLst>
  <p:sldIdLst>
    <p:sldId id="257" r:id="rId2"/>
  </p:sldIdLst>
  <p:sldSz cx="36576000" cy="27432000"/>
  <p:notesSz cx="6858000" cy="9144000"/>
  <p:defaultText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992">
          <p15:clr>
            <a:srgbClr val="A4A3A4"/>
          </p15:clr>
        </p15:guide>
        <p15:guide id="2" pos="2275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28" d="100"/>
          <a:sy n="28" d="100"/>
        </p:scale>
        <p:origin x="1332" y="180"/>
      </p:cViewPr>
      <p:guideLst>
        <p:guide orient="horz" pos="16992"/>
        <p:guide pos="22752"/>
      </p:guideLst>
    </p:cSldViewPr>
  </p:slideViewPr>
  <p:notesTextViewPr>
    <p:cViewPr>
      <p:scale>
        <a:sx n="1" d="1"/>
        <a:sy n="1" d="1"/>
      </p:scale>
      <p:origin x="0" y="0"/>
    </p:cViewPr>
  </p:notesTextViewPr>
  <p:notesViewPr>
    <p:cSldViewPr showGuides="1">
      <p:cViewPr varScale="1">
        <p:scale>
          <a:sx n="96" d="100"/>
          <a:sy n="96" d="100"/>
        </p:scale>
        <p:origin x="-283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613791352"/>
        <c:axId val="613791744"/>
        <c:axId val="0"/>
      </c:bar3DChart>
      <c:catAx>
        <c:axId val="613791352"/>
        <c:scaling>
          <c:orientation val="minMax"/>
        </c:scaling>
        <c:delete val="0"/>
        <c:axPos val="b"/>
        <c:numFmt formatCode="General" sourceLinked="1"/>
        <c:majorTickMark val="out"/>
        <c:minorTickMark val="none"/>
        <c:tickLblPos val="nextTo"/>
        <c:crossAx val="613791744"/>
        <c:crosses val="autoZero"/>
        <c:auto val="1"/>
        <c:lblAlgn val="ctr"/>
        <c:lblOffset val="100"/>
        <c:noMultiLvlLbl val="0"/>
      </c:catAx>
      <c:valAx>
        <c:axId val="613791744"/>
        <c:scaling>
          <c:orientation val="minMax"/>
        </c:scaling>
        <c:delete val="0"/>
        <c:axPos val="l"/>
        <c:majorGridlines/>
        <c:numFmt formatCode="General" sourceLinked="1"/>
        <c:majorTickMark val="out"/>
        <c:minorTickMark val="none"/>
        <c:tickLblPos val="nextTo"/>
        <c:crossAx val="613791352"/>
        <c:crosses val="autoZero"/>
        <c:crossBetween val="between"/>
      </c:valAx>
      <c:spPr>
        <a:noFill/>
        <a:ln w="25398">
          <a:noFill/>
        </a:ln>
      </c:spPr>
    </c:plotArea>
    <c:legend>
      <c:legendPos val="r"/>
      <c:layout/>
      <c:overlay val="0"/>
    </c:legend>
    <c:plotVisOnly val="1"/>
    <c:dispBlanksAs val="gap"/>
    <c:showDLblsOverMax val="0"/>
  </c:chart>
  <c:spPr>
    <a:solidFill>
      <a:schemeClr val="lt1"/>
    </a:solidFill>
    <a:ln w="19050" cap="rnd" cmpd="sng" algn="ctr">
      <a:solidFill>
        <a:schemeClr val="accent2"/>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0"/>
        </c:dLbls>
      </c:pie3DChart>
      <c:spPr>
        <a:noFill/>
        <a:ln w="25398">
          <a:noFill/>
        </a:ln>
      </c:spPr>
    </c:plotArea>
    <c:legend>
      <c:legendPos val="r"/>
      <c:layout/>
      <c:overlay val="0"/>
    </c:legend>
    <c:plotVisOnly val="1"/>
    <c:dispBlanksAs val="zero"/>
    <c:showDLblsOverMax val="0"/>
  </c:chart>
  <c:spPr>
    <a:solidFill>
      <a:schemeClr val="lt1"/>
    </a:solidFill>
    <a:ln w="19050" cap="rnd" cmpd="sng" algn="ctr">
      <a:solidFill>
        <a:schemeClr val="accent2"/>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350D82-943E-4904-B4F4-F4FB26A40093}" type="datetimeFigureOut">
              <a:rPr lang="en-US" smtClean="0"/>
              <a:t>2/14/2017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656F76-2D50-4748-BD92-E7EDAB1708C8}" type="slidenum">
              <a:rPr lang="en-US" smtClean="0"/>
              <a:t>‹#›</a:t>
            </a:fld>
            <a:endParaRPr lang="en-US"/>
          </a:p>
        </p:txBody>
      </p:sp>
    </p:spTree>
    <p:extLst>
      <p:ext uri="{BB962C8B-B14F-4D97-AF65-F5344CB8AC3E}">
        <p14:creationId xmlns:p14="http://schemas.microsoft.com/office/powerpoint/2010/main" val="333973976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37768" y="13229422"/>
            <a:ext cx="28468720" cy="5880100"/>
          </a:xfrm>
        </p:spPr>
        <p:txBody>
          <a:bodyPr anchor="b"/>
          <a:lstStyle>
            <a:lvl1pPr>
              <a:defRPr sz="16000"/>
            </a:lvl1pPr>
          </a:lstStyle>
          <a:p>
            <a:r>
              <a:rPr lang="en-US" smtClean="0"/>
              <a:t>Click to edit Master title style</a:t>
            </a:r>
            <a:endParaRPr lang="en-US" dirty="0"/>
          </a:p>
        </p:txBody>
      </p:sp>
      <p:sp>
        <p:nvSpPr>
          <p:cNvPr id="3" name="Subtitle 2"/>
          <p:cNvSpPr>
            <a:spLocks noGrp="1"/>
          </p:cNvSpPr>
          <p:nvPr>
            <p:ph type="subTitle" idx="1"/>
          </p:nvPr>
        </p:nvSpPr>
        <p:spPr>
          <a:xfrm>
            <a:off x="4037768" y="19109520"/>
            <a:ext cx="28468720" cy="3445680"/>
          </a:xfrm>
        </p:spPr>
        <p:txBody>
          <a:bodyPr anchor="t">
            <a:normAutofit/>
          </a:bodyPr>
          <a:lstStyle>
            <a:lvl1pPr marL="0" indent="0" algn="l">
              <a:buNone/>
              <a:defRPr sz="8000">
                <a:solidFill>
                  <a:schemeClr val="tx2"/>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A4FB3A7-EC9E-4DD8-9085-F19829FAFDF6}"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037772" y="7229446"/>
            <a:ext cx="28492320" cy="1620574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638244" y="2702892"/>
            <a:ext cx="5891848" cy="207413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37770" y="2702894"/>
            <a:ext cx="21870228" cy="2074130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10058400" indent="-914400">
              <a:buClr>
                <a:schemeClr val="tx2"/>
              </a:buClr>
              <a:buSzPct val="101000"/>
              <a:buFont typeface="Courier New" pitchFamily="49" charset="0"/>
              <a:buChar char="o"/>
              <a:defRPr sz="4800"/>
            </a:lvl6pPr>
            <a:lvl7pPr marL="11887200" indent="-914400">
              <a:buClr>
                <a:schemeClr val="tx2"/>
              </a:buClr>
              <a:buFont typeface="Courier New" pitchFamily="49" charset="0"/>
              <a:buChar char="o"/>
              <a:defRPr sz="4800" baseline="0"/>
            </a:lvl7pPr>
            <a:lvl8pPr marL="13716000" indent="-914400">
              <a:buClr>
                <a:schemeClr val="tx2"/>
              </a:buClr>
              <a:buFont typeface="Courier New" pitchFamily="49" charset="0"/>
              <a:buChar char="o"/>
              <a:defRPr sz="4800" baseline="0"/>
            </a:lvl8pPr>
            <a:lvl9pPr marL="15544800" indent="-914400">
              <a:buClr>
                <a:schemeClr val="tx2"/>
              </a:buClr>
              <a:buFont typeface="Courier New" pitchFamily="49" charset="0"/>
              <a:buChar char="o"/>
              <a:defRPr sz="4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1A4FB3A7-EC9E-4DD8-9085-F19829FAFDF6}"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37772" y="13234324"/>
            <a:ext cx="28468712" cy="5875200"/>
          </a:xfrm>
        </p:spPr>
        <p:txBody>
          <a:bodyPr anchor="b"/>
          <a:lstStyle>
            <a:lvl1pPr algn="r">
              <a:defRPr sz="12800" b="0" cap="none"/>
            </a:lvl1pPr>
          </a:lstStyle>
          <a:p>
            <a:r>
              <a:rPr lang="en-US" smtClean="0"/>
              <a:t>Click to edit Master title style</a:t>
            </a:r>
            <a:endParaRPr lang="en-US"/>
          </a:p>
        </p:txBody>
      </p:sp>
      <p:sp>
        <p:nvSpPr>
          <p:cNvPr id="3" name="Text Placeholder 2"/>
          <p:cNvSpPr>
            <a:spLocks noGrp="1"/>
          </p:cNvSpPr>
          <p:nvPr>
            <p:ph type="body" idx="1"/>
          </p:nvPr>
        </p:nvSpPr>
        <p:spPr>
          <a:xfrm>
            <a:off x="4037772" y="19109524"/>
            <a:ext cx="28468712" cy="3441600"/>
          </a:xfrm>
        </p:spPr>
        <p:txBody>
          <a:bodyPr anchor="t">
            <a:normAutofit/>
          </a:bodyPr>
          <a:lstStyle>
            <a:lvl1pPr marL="0" indent="0" algn="r">
              <a:buNone/>
              <a:defRPr sz="7200">
                <a:solidFill>
                  <a:schemeClr val="tx2"/>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4FB3A7-EC9E-4DD8-9085-F19829FAFDF6}"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037772" y="2702898"/>
            <a:ext cx="28492320" cy="36979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037770" y="7238998"/>
            <a:ext cx="13885108" cy="16205204"/>
          </a:xfrm>
        </p:spPr>
        <p:txBody>
          <a:bodyPr>
            <a:normAutofit/>
          </a:bodyPr>
          <a:lstStyle>
            <a:lvl5pPr>
              <a:defRPr/>
            </a:lvl5pPr>
            <a:lvl6pPr marL="10058400" indent="-914400">
              <a:buClr>
                <a:schemeClr val="tx2"/>
              </a:buClr>
              <a:buSzPct val="101000"/>
              <a:buFont typeface="Courier New" pitchFamily="49" charset="0"/>
              <a:buChar char="o"/>
              <a:defRPr sz="4800"/>
            </a:lvl6pPr>
            <a:lvl7pPr marL="11887200" indent="-914400">
              <a:buClr>
                <a:schemeClr val="tx2"/>
              </a:buClr>
              <a:buFont typeface="Courier New" pitchFamily="49" charset="0"/>
              <a:buChar char="o"/>
              <a:defRPr sz="4800" baseline="0"/>
            </a:lvl7pPr>
            <a:lvl8pPr marL="13716000" indent="-914400">
              <a:buClr>
                <a:schemeClr val="tx2"/>
              </a:buClr>
              <a:buFont typeface="Courier New" pitchFamily="49" charset="0"/>
              <a:buChar char="o"/>
              <a:defRPr sz="4800" baseline="0"/>
            </a:lvl8pPr>
            <a:lvl9pPr marL="15544800" indent="-914400">
              <a:buClr>
                <a:schemeClr val="tx2"/>
              </a:buClr>
              <a:buFont typeface="Courier New" pitchFamily="49" charset="0"/>
              <a:buChar char="o"/>
              <a:defRPr sz="4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8653124" y="7238996"/>
            <a:ext cx="13876968" cy="16205208"/>
          </a:xfrm>
        </p:spPr>
        <p:txBody>
          <a:bodyPr>
            <a:normAutofit/>
          </a:bodyPr>
          <a:lstStyle>
            <a:lvl5pPr>
              <a:defRPr/>
            </a:lvl5pPr>
            <a:lvl6pPr marL="10058400" indent="-914400">
              <a:buClr>
                <a:schemeClr val="tx2"/>
              </a:buClr>
              <a:buSzPct val="101000"/>
              <a:buFont typeface="Courier New" pitchFamily="49" charset="0"/>
              <a:buChar char="o"/>
              <a:defRPr sz="4800"/>
            </a:lvl6pPr>
            <a:lvl7pPr marL="11887200" indent="-914400">
              <a:buClr>
                <a:schemeClr val="tx2"/>
              </a:buClr>
              <a:buFont typeface="Courier New" pitchFamily="49" charset="0"/>
              <a:buChar char="o"/>
              <a:defRPr sz="4800" baseline="0"/>
            </a:lvl7pPr>
            <a:lvl8pPr marL="13716000" indent="-914400">
              <a:buClr>
                <a:schemeClr val="tx2"/>
              </a:buClr>
              <a:buFont typeface="Courier New" pitchFamily="49" charset="0"/>
              <a:buChar char="o"/>
              <a:defRPr sz="4800" baseline="0"/>
            </a:lvl8pPr>
            <a:lvl9pPr marL="15544800" indent="-914400">
              <a:buClr>
                <a:schemeClr val="tx2"/>
              </a:buClr>
              <a:buFont typeface="Courier New" pitchFamily="49" charset="0"/>
              <a:buChar char="o"/>
              <a:defRPr sz="4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A4FB3A7-EC9E-4DD8-9085-F19829FAFDF6}" type="datetimeFigureOut">
              <a:rPr lang="en-US" smtClean="0"/>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037770" y="7251708"/>
            <a:ext cx="13885108" cy="2305048"/>
          </a:xfrm>
        </p:spPr>
        <p:txBody>
          <a:bodyPr anchor="b">
            <a:noAutofit/>
          </a:bodyPr>
          <a:lstStyle>
            <a:lvl1pPr marL="0" indent="0">
              <a:buNone/>
              <a:defRPr sz="9600" b="0"/>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4037770" y="9556758"/>
            <a:ext cx="13885108" cy="13887444"/>
          </a:xfrm>
        </p:spPr>
        <p:txBody>
          <a:bodyPr>
            <a:normAutofit/>
          </a:bodyPr>
          <a:lstStyle>
            <a:lvl5pPr>
              <a:defRPr/>
            </a:lvl5pPr>
            <a:lvl6pPr marL="10058400" indent="-914400">
              <a:buClr>
                <a:schemeClr val="tx2"/>
              </a:buClr>
              <a:buSzPct val="101000"/>
              <a:buFont typeface="Courier New" pitchFamily="49" charset="0"/>
              <a:buChar char="o"/>
              <a:defRPr sz="4800"/>
            </a:lvl6pPr>
            <a:lvl7pPr marL="11887200" indent="-914400">
              <a:buClr>
                <a:schemeClr val="tx2"/>
              </a:buClr>
              <a:buFont typeface="Courier New" pitchFamily="49" charset="0"/>
              <a:buChar char="o"/>
              <a:defRPr sz="4800" baseline="0"/>
            </a:lvl7pPr>
            <a:lvl8pPr marL="13716000" indent="-914400">
              <a:buClr>
                <a:schemeClr val="tx2"/>
              </a:buClr>
              <a:buFont typeface="Courier New" pitchFamily="49" charset="0"/>
              <a:buChar char="o"/>
              <a:defRPr sz="4800" baseline="0"/>
            </a:lvl8pPr>
            <a:lvl9pPr marL="15544800" indent="-914400">
              <a:buClr>
                <a:schemeClr val="tx2"/>
              </a:buClr>
              <a:buFont typeface="Courier New" pitchFamily="49" charset="0"/>
              <a:buChar char="o"/>
              <a:defRPr sz="4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653122" y="7251708"/>
            <a:ext cx="13885100" cy="2305048"/>
          </a:xfrm>
        </p:spPr>
        <p:txBody>
          <a:bodyPr anchor="b">
            <a:noAutofit/>
          </a:bodyPr>
          <a:lstStyle>
            <a:lvl1pPr marL="0" indent="0">
              <a:buNone/>
              <a:defRPr sz="9600" b="0"/>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653122" y="9556758"/>
            <a:ext cx="13885100" cy="13887444"/>
          </a:xfrm>
        </p:spPr>
        <p:txBody>
          <a:bodyPr>
            <a:normAutofit/>
          </a:bodyPr>
          <a:lstStyle>
            <a:lvl5pPr>
              <a:defRPr/>
            </a:lvl5pPr>
            <a:lvl6pPr marL="10058400" indent="-914400">
              <a:buClr>
                <a:schemeClr val="tx2"/>
              </a:buClr>
              <a:buSzPct val="101000"/>
              <a:buFont typeface="Courier New" pitchFamily="49" charset="0"/>
              <a:buChar char="o"/>
              <a:defRPr sz="4800"/>
            </a:lvl6pPr>
            <a:lvl7pPr marL="11887200" indent="-914400">
              <a:buClr>
                <a:schemeClr val="tx2"/>
              </a:buClr>
              <a:buFont typeface="Courier New" pitchFamily="49" charset="0"/>
              <a:buChar char="o"/>
              <a:defRPr sz="4800" baseline="0"/>
            </a:lvl7pPr>
            <a:lvl8pPr marL="13716000" indent="-914400">
              <a:buClr>
                <a:schemeClr val="tx2"/>
              </a:buClr>
              <a:buFont typeface="Courier New" pitchFamily="49" charset="0"/>
              <a:buChar char="o"/>
              <a:defRPr sz="4800" baseline="0"/>
            </a:lvl8pPr>
            <a:lvl9pPr marL="15544800" indent="-914400">
              <a:buClr>
                <a:schemeClr val="tx2"/>
              </a:buClr>
              <a:buFont typeface="Courier New" pitchFamily="49" charset="0"/>
              <a:buChar char="o"/>
              <a:defRPr sz="4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4FB3A7-EC9E-4DD8-9085-F19829FAFDF6}" type="datetimeFigureOut">
              <a:rPr lang="en-US" smtClean="0"/>
              <a:t>2/14/2017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72D187-CFFE-42C1-9A92-A4CFF5E4B9E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4FB3A7-EC9E-4DD8-9085-F19829FAFDF6}" type="datetimeFigureOut">
              <a:rPr lang="en-US" smtClean="0"/>
              <a:t>2/14/2017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72D187-CFFE-42C1-9A92-A4CFF5E4B9E3}" type="slidenum">
              <a:rPr lang="en-US" smtClean="0"/>
              <a:t>‹#›</a:t>
            </a:fld>
            <a:endParaRPr lang="en-US"/>
          </a:p>
        </p:txBody>
      </p:sp>
      <p:sp>
        <p:nvSpPr>
          <p:cNvPr id="6" name="Rounded Rectangle 5"/>
          <p:cNvSpPr/>
          <p:nvPr userDrawn="1"/>
        </p:nvSpPr>
        <p:spPr>
          <a:xfrm>
            <a:off x="457200" y="3733800"/>
            <a:ext cx="35661600" cy="23241000"/>
          </a:xfrm>
          <a:prstGeom prst="roundRect">
            <a:avLst>
              <a:gd name="adj" fmla="val 3955"/>
            </a:avLst>
          </a:prstGeom>
          <a:solidFill>
            <a:srgbClr val="FFFFFF">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4FB3A7-EC9E-4DD8-9085-F19829FAFDF6}" type="datetimeFigureOut">
              <a:rPr lang="en-US" smtClean="0"/>
              <a:t>2/14/2017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72D187-CFFE-42C1-9A92-A4CFF5E4B9E3}" type="slidenum">
              <a:rPr lang="en-US" smtClean="0"/>
              <a:t>‹#›</a:t>
            </a:fld>
            <a:endParaRPr lang="en-US"/>
          </a:p>
        </p:txBody>
      </p:sp>
      <p:sp>
        <p:nvSpPr>
          <p:cNvPr id="5" name="Rounded Rectangle 4"/>
          <p:cNvSpPr/>
          <p:nvPr userDrawn="1"/>
        </p:nvSpPr>
        <p:spPr>
          <a:xfrm>
            <a:off x="457200" y="4419600"/>
            <a:ext cx="35661600" cy="22555200"/>
          </a:xfrm>
          <a:prstGeom prst="roundRect">
            <a:avLst>
              <a:gd name="adj" fmla="val 3955"/>
            </a:avLst>
          </a:prstGeom>
          <a:solidFill>
            <a:srgbClr val="FFFFFF">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37768" y="1784350"/>
            <a:ext cx="10642600" cy="4743444"/>
          </a:xfrm>
        </p:spPr>
        <p:txBody>
          <a:bodyPr anchor="b"/>
          <a:lstStyle>
            <a:lvl1pPr algn="l">
              <a:defRPr sz="9600" b="0"/>
            </a:lvl1pPr>
          </a:lstStyle>
          <a:p>
            <a:r>
              <a:rPr lang="en-US" smtClean="0"/>
              <a:t>Click to edit Master title style</a:t>
            </a:r>
            <a:endParaRPr lang="en-US"/>
          </a:p>
        </p:txBody>
      </p:sp>
      <p:sp>
        <p:nvSpPr>
          <p:cNvPr id="3" name="Content Placeholder 2"/>
          <p:cNvSpPr>
            <a:spLocks noGrp="1"/>
          </p:cNvSpPr>
          <p:nvPr>
            <p:ph idx="1"/>
          </p:nvPr>
        </p:nvSpPr>
        <p:spPr>
          <a:xfrm>
            <a:off x="15410618" y="1784350"/>
            <a:ext cx="17119476" cy="21659852"/>
          </a:xfrm>
        </p:spPr>
        <p:txBody>
          <a:bodyPr>
            <a:normAutofit/>
          </a:bodyPr>
          <a:lstStyle>
            <a:lvl5pPr>
              <a:defRPr/>
            </a:lvl5pPr>
            <a:lvl6pPr marL="10058400" indent="-914400">
              <a:buClr>
                <a:schemeClr val="tx2"/>
              </a:buClr>
              <a:buSzPct val="101000"/>
              <a:buFont typeface="Courier New" pitchFamily="49" charset="0"/>
              <a:buChar char="o"/>
              <a:defRPr sz="4800"/>
            </a:lvl6pPr>
            <a:lvl7pPr marL="11887200" indent="-914400">
              <a:buClr>
                <a:schemeClr val="tx2"/>
              </a:buClr>
              <a:buFont typeface="Courier New" pitchFamily="49" charset="0"/>
              <a:buChar char="o"/>
              <a:defRPr sz="4800" baseline="0"/>
            </a:lvl7pPr>
            <a:lvl8pPr marL="13716000" indent="-914400">
              <a:buClr>
                <a:schemeClr val="tx2"/>
              </a:buClr>
              <a:buFont typeface="Courier New" pitchFamily="49" charset="0"/>
              <a:buChar char="o"/>
              <a:defRPr sz="4800" baseline="0"/>
            </a:lvl8pPr>
            <a:lvl9pPr marL="15544800" indent="-914400">
              <a:buClr>
                <a:schemeClr val="tx2"/>
              </a:buClr>
              <a:buFont typeface="Courier New" pitchFamily="49" charset="0"/>
              <a:buChar char="o"/>
              <a:defRPr sz="4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037768" y="6527798"/>
            <a:ext cx="10642600" cy="16916396"/>
          </a:xfrm>
        </p:spPr>
        <p:txBody>
          <a:bodyPr anchor="t">
            <a:normAutofit/>
          </a:bodyPr>
          <a:lstStyle>
            <a:lvl1pPr marL="0" indent="0">
              <a:buNone/>
              <a:defRPr sz="48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B3A7-EC9E-4DD8-9085-F19829FAFDF6}" type="datetimeFigureOut">
              <a:rPr lang="en-US" smtClean="0"/>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37774" y="5548232"/>
            <a:ext cx="13191812" cy="4453016"/>
          </a:xfrm>
        </p:spPr>
        <p:txBody>
          <a:bodyPr anchor="b">
            <a:normAutofit/>
          </a:bodyPr>
          <a:lstStyle>
            <a:lvl1pPr algn="l">
              <a:defRPr sz="9600" b="0"/>
            </a:lvl1pPr>
          </a:lstStyle>
          <a:p>
            <a:r>
              <a:rPr lang="en-US" smtClean="0"/>
              <a:t>Click to edit Master title style</a:t>
            </a:r>
            <a:endParaRPr lang="en-US"/>
          </a:p>
        </p:txBody>
      </p:sp>
      <p:sp>
        <p:nvSpPr>
          <p:cNvPr id="4" name="Text Placeholder 3"/>
          <p:cNvSpPr>
            <a:spLocks noGrp="1"/>
          </p:cNvSpPr>
          <p:nvPr>
            <p:ph type="body" sz="half" idx="2"/>
          </p:nvPr>
        </p:nvSpPr>
        <p:spPr>
          <a:xfrm>
            <a:off x="4037772" y="10001248"/>
            <a:ext cx="13191816" cy="10120800"/>
          </a:xfrm>
        </p:spPr>
        <p:txBody>
          <a:bodyPr anchor="t">
            <a:normAutofit/>
          </a:bodyPr>
          <a:lstStyle>
            <a:lvl1pPr marL="0" indent="0">
              <a:buNone/>
              <a:defRPr sz="48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B3A7-EC9E-4DD8-9085-F19829FAFDF6}" type="datetimeFigureOut">
              <a:rPr lang="en-US" smtClean="0"/>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grpSp>
        <p:nvGrpSpPr>
          <p:cNvPr id="16" name="Group 15"/>
          <p:cNvGrpSpPr/>
          <p:nvPr/>
        </p:nvGrpSpPr>
        <p:grpSpPr>
          <a:xfrm>
            <a:off x="18064616" y="3977550"/>
            <a:ext cx="7388552" cy="6121756"/>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18696768" y="6406048"/>
            <a:ext cx="13716000" cy="13716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278498" y="16170304"/>
            <a:ext cx="6975780" cy="7636936"/>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365760" tIns="182880" rIns="365760" bIns="182880" rtlCol="0" anchor="ctr"/>
          <a:lstStyle/>
          <a:p>
            <a:pPr algn="ctr"/>
            <a:endParaRPr lang="en-US">
              <a:ln w="317500">
                <a:solidFill>
                  <a:schemeClr val="tx1"/>
                </a:solidFill>
              </a:ln>
            </a:endParaRPr>
          </a:p>
        </p:txBody>
      </p:sp>
      <p:sp>
        <p:nvSpPr>
          <p:cNvPr id="53" name="Oval 52"/>
          <p:cNvSpPr>
            <a:spLocks noChangeAspect="1"/>
          </p:cNvSpPr>
          <p:nvPr/>
        </p:nvSpPr>
        <p:spPr>
          <a:xfrm>
            <a:off x="2082554" y="4381242"/>
            <a:ext cx="7636932" cy="7636932"/>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365760" tIns="182880" rIns="365760" bIns="182880" rtlCol="0" anchor="ctr"/>
          <a:lstStyle/>
          <a:p>
            <a:pPr algn="ctr"/>
            <a:endParaRPr lang="en-US">
              <a:ln w="317500">
                <a:solidFill>
                  <a:schemeClr val="tx1"/>
                </a:solidFill>
              </a:ln>
            </a:endParaRPr>
          </a:p>
        </p:txBody>
      </p:sp>
      <p:sp>
        <p:nvSpPr>
          <p:cNvPr id="52" name="Oval 51"/>
          <p:cNvSpPr>
            <a:spLocks noChangeAspect="1"/>
          </p:cNvSpPr>
          <p:nvPr/>
        </p:nvSpPr>
        <p:spPr>
          <a:xfrm>
            <a:off x="7514918" y="1131734"/>
            <a:ext cx="7636932" cy="7636932"/>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365760" tIns="182880" rIns="365760" bIns="182880" rtlCol="0" anchor="ctr"/>
          <a:lstStyle/>
          <a:p>
            <a:pPr algn="ctr"/>
            <a:endParaRPr lang="en-US">
              <a:ln w="317500">
                <a:solidFill>
                  <a:schemeClr val="tx1"/>
                </a:solidFill>
              </a:ln>
            </a:endParaRPr>
          </a:p>
        </p:txBody>
      </p:sp>
      <p:sp>
        <p:nvSpPr>
          <p:cNvPr id="54" name="Oval 53"/>
          <p:cNvSpPr>
            <a:spLocks noChangeAspect="1"/>
          </p:cNvSpPr>
          <p:nvPr/>
        </p:nvSpPr>
        <p:spPr>
          <a:xfrm>
            <a:off x="2082548" y="22916540"/>
            <a:ext cx="7636936" cy="4775024"/>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365760" tIns="182880" rIns="365760" bIns="182880" rtlCol="0" anchor="ctr"/>
          <a:lstStyle/>
          <a:p>
            <a:pPr algn="ctr"/>
            <a:endParaRPr lang="en-US">
              <a:ln w="317500">
                <a:solidFill>
                  <a:schemeClr val="tx1"/>
                </a:solidFill>
              </a:ln>
            </a:endParaRPr>
          </a:p>
        </p:txBody>
      </p:sp>
      <p:sp>
        <p:nvSpPr>
          <p:cNvPr id="130" name="Oval 129"/>
          <p:cNvSpPr>
            <a:spLocks noChangeAspect="1"/>
          </p:cNvSpPr>
          <p:nvPr/>
        </p:nvSpPr>
        <p:spPr>
          <a:xfrm>
            <a:off x="-186842" y="-246836"/>
            <a:ext cx="5796428" cy="6708256"/>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365760" tIns="182880" rIns="365760" bIns="182880" rtlCol="0" anchor="ctr"/>
          <a:lstStyle/>
          <a:p>
            <a:pPr algn="ctr"/>
            <a:endParaRPr lang="en-US">
              <a:ln w="317500">
                <a:solidFill>
                  <a:schemeClr val="tx1"/>
                </a:solidFill>
              </a:ln>
            </a:endParaRPr>
          </a:p>
        </p:txBody>
      </p:sp>
      <p:sp>
        <p:nvSpPr>
          <p:cNvPr id="131" name="Oval 130"/>
          <p:cNvSpPr>
            <a:spLocks noChangeAspect="1"/>
          </p:cNvSpPr>
          <p:nvPr/>
        </p:nvSpPr>
        <p:spPr>
          <a:xfrm>
            <a:off x="3696454" y="-646490"/>
            <a:ext cx="7636932" cy="7636932"/>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365760" tIns="182880" rIns="365760" bIns="182880" rtlCol="0" anchor="ctr"/>
          <a:lstStyle/>
          <a:p>
            <a:pPr algn="ctr"/>
            <a:endParaRPr lang="en-US">
              <a:ln w="317500">
                <a:solidFill>
                  <a:schemeClr val="tx1"/>
                </a:solidFill>
              </a:ln>
            </a:endParaRPr>
          </a:p>
        </p:txBody>
      </p:sp>
      <p:sp>
        <p:nvSpPr>
          <p:cNvPr id="132" name="Oval 131"/>
          <p:cNvSpPr>
            <a:spLocks noChangeAspect="1"/>
          </p:cNvSpPr>
          <p:nvPr/>
        </p:nvSpPr>
        <p:spPr>
          <a:xfrm>
            <a:off x="2" y="2642954"/>
            <a:ext cx="7636932" cy="7636932"/>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365760" tIns="182880" rIns="365760" bIns="182880" rtlCol="0" anchor="ctr"/>
          <a:lstStyle/>
          <a:p>
            <a:pPr algn="ctr"/>
            <a:endParaRPr lang="en-US">
              <a:ln w="317500">
                <a:solidFill>
                  <a:schemeClr val="tx1"/>
                </a:solidFill>
              </a:ln>
            </a:endParaRPr>
          </a:p>
        </p:txBody>
      </p:sp>
      <p:sp>
        <p:nvSpPr>
          <p:cNvPr id="133" name="Oval 132"/>
          <p:cNvSpPr>
            <a:spLocks noChangeAspect="1"/>
          </p:cNvSpPr>
          <p:nvPr/>
        </p:nvSpPr>
        <p:spPr>
          <a:xfrm>
            <a:off x="29990126" y="-246836"/>
            <a:ext cx="6777868" cy="6708256"/>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365760" tIns="182880" rIns="365760" bIns="182880" rtlCol="0" anchor="ctr"/>
          <a:lstStyle/>
          <a:p>
            <a:pPr algn="ctr"/>
            <a:endParaRPr lang="en-US">
              <a:ln w="317500">
                <a:solidFill>
                  <a:schemeClr val="tx1"/>
                </a:solidFill>
              </a:ln>
            </a:endParaRPr>
          </a:p>
        </p:txBody>
      </p:sp>
      <p:sp>
        <p:nvSpPr>
          <p:cNvPr id="134" name="Oval 133"/>
          <p:cNvSpPr>
            <a:spLocks noChangeAspect="1"/>
          </p:cNvSpPr>
          <p:nvPr/>
        </p:nvSpPr>
        <p:spPr>
          <a:xfrm>
            <a:off x="24470008" y="-246832"/>
            <a:ext cx="7636936" cy="6821792"/>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365760" tIns="182880" rIns="365760" bIns="182880" rtlCol="0" anchor="ctr"/>
          <a:lstStyle/>
          <a:p>
            <a:pPr algn="ctr"/>
            <a:endParaRPr lang="en-US">
              <a:ln w="317500">
                <a:solidFill>
                  <a:schemeClr val="tx1"/>
                </a:solidFill>
              </a:ln>
            </a:endParaRPr>
          </a:p>
        </p:txBody>
      </p:sp>
      <p:sp>
        <p:nvSpPr>
          <p:cNvPr id="135" name="Oval 134"/>
          <p:cNvSpPr>
            <a:spLocks noChangeAspect="1"/>
          </p:cNvSpPr>
          <p:nvPr/>
        </p:nvSpPr>
        <p:spPr>
          <a:xfrm>
            <a:off x="29977816" y="4381236"/>
            <a:ext cx="6790176" cy="7636936"/>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365760" tIns="182880" rIns="365760" bIns="182880" rtlCol="0" anchor="ctr"/>
          <a:lstStyle/>
          <a:p>
            <a:pPr algn="ctr"/>
            <a:endParaRPr lang="en-US">
              <a:ln w="317500">
                <a:solidFill>
                  <a:schemeClr val="tx1"/>
                </a:solidFill>
              </a:ln>
            </a:endParaRPr>
          </a:p>
        </p:txBody>
      </p:sp>
      <p:sp>
        <p:nvSpPr>
          <p:cNvPr id="136" name="Oval 135"/>
          <p:cNvSpPr>
            <a:spLocks noChangeAspect="1"/>
          </p:cNvSpPr>
          <p:nvPr/>
        </p:nvSpPr>
        <p:spPr>
          <a:xfrm>
            <a:off x="32226696" y="20561386"/>
            <a:ext cx="4548776" cy="7038916"/>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365760" tIns="182880" rIns="365760" bIns="182880" rtlCol="0" anchor="ctr"/>
          <a:lstStyle/>
          <a:p>
            <a:pPr algn="ctr"/>
            <a:endParaRPr lang="en-US">
              <a:ln w="317500">
                <a:solidFill>
                  <a:schemeClr val="tx1"/>
                </a:solidFill>
              </a:ln>
            </a:endParaRPr>
          </a:p>
        </p:txBody>
      </p:sp>
      <p:sp>
        <p:nvSpPr>
          <p:cNvPr id="137" name="Oval 136"/>
          <p:cNvSpPr>
            <a:spLocks noChangeAspect="1"/>
          </p:cNvSpPr>
          <p:nvPr/>
        </p:nvSpPr>
        <p:spPr>
          <a:xfrm>
            <a:off x="26646846" y="17451650"/>
            <a:ext cx="7636932" cy="7636932"/>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365760" tIns="182880" rIns="365760" bIns="182880" rtlCol="0" anchor="ctr"/>
          <a:lstStyle/>
          <a:p>
            <a:pPr algn="ctr"/>
            <a:endParaRPr lang="en-US">
              <a:ln w="317500">
                <a:solidFill>
                  <a:schemeClr val="tx1"/>
                </a:solidFill>
              </a:ln>
            </a:endParaRPr>
          </a:p>
        </p:txBody>
      </p:sp>
      <p:sp>
        <p:nvSpPr>
          <p:cNvPr id="138" name="Oval 137"/>
          <p:cNvSpPr>
            <a:spLocks noChangeAspect="1"/>
          </p:cNvSpPr>
          <p:nvPr/>
        </p:nvSpPr>
        <p:spPr>
          <a:xfrm>
            <a:off x="-278500" y="19795064"/>
            <a:ext cx="5415440" cy="7636936"/>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365760" tIns="182880" rIns="365760" bIns="182880" rtlCol="0" anchor="ctr"/>
          <a:lstStyle/>
          <a:p>
            <a:pPr algn="ctr"/>
            <a:endParaRPr lang="en-US">
              <a:ln w="317500">
                <a:solidFill>
                  <a:schemeClr val="tx1"/>
                </a:solidFill>
              </a:ln>
            </a:endParaRPr>
          </a:p>
        </p:txBody>
      </p:sp>
      <p:sp>
        <p:nvSpPr>
          <p:cNvPr id="139" name="Oval 138"/>
          <p:cNvSpPr>
            <a:spLocks noChangeAspect="1"/>
          </p:cNvSpPr>
          <p:nvPr/>
        </p:nvSpPr>
        <p:spPr>
          <a:xfrm>
            <a:off x="2833886" y="19161346"/>
            <a:ext cx="7636932" cy="7636932"/>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365760" tIns="182880" rIns="365760" bIns="182880" rtlCol="0" anchor="ctr"/>
          <a:lstStyle/>
          <a:p>
            <a:pPr algn="ctr"/>
            <a:endParaRPr lang="en-US">
              <a:ln w="317500">
                <a:solidFill>
                  <a:schemeClr val="tx1"/>
                </a:solidFill>
              </a:ln>
            </a:endParaRPr>
          </a:p>
        </p:txBody>
      </p:sp>
      <p:sp>
        <p:nvSpPr>
          <p:cNvPr id="140" name="Oval 139"/>
          <p:cNvSpPr>
            <a:spLocks noChangeAspect="1"/>
          </p:cNvSpPr>
          <p:nvPr/>
        </p:nvSpPr>
        <p:spPr>
          <a:xfrm>
            <a:off x="24470014" y="3135954"/>
            <a:ext cx="7636932" cy="7636932"/>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365760" tIns="182880" rIns="365760" bIns="182880" rtlCol="0" anchor="ctr"/>
          <a:lstStyle/>
          <a:p>
            <a:pPr algn="ctr"/>
            <a:endParaRPr lang="en-US">
              <a:ln w="317500">
                <a:solidFill>
                  <a:schemeClr val="tx1"/>
                </a:solidFill>
              </a:ln>
            </a:endParaRPr>
          </a:p>
        </p:txBody>
      </p:sp>
      <p:sp>
        <p:nvSpPr>
          <p:cNvPr id="141" name="Oval 140"/>
          <p:cNvSpPr>
            <a:spLocks noChangeAspect="1"/>
          </p:cNvSpPr>
          <p:nvPr/>
        </p:nvSpPr>
        <p:spPr>
          <a:xfrm>
            <a:off x="25836214" y="20561386"/>
            <a:ext cx="7636932" cy="7636932"/>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365760" tIns="182880" rIns="365760" bIns="182880" rtlCol="0" anchor="ctr"/>
          <a:lstStyle/>
          <a:p>
            <a:pPr algn="ctr"/>
            <a:endParaRPr lang="en-US">
              <a:ln w="317500">
                <a:solidFill>
                  <a:schemeClr val="tx1"/>
                </a:solidFill>
              </a:ln>
            </a:endParaRPr>
          </a:p>
        </p:txBody>
      </p:sp>
      <p:sp>
        <p:nvSpPr>
          <p:cNvPr id="118" name="Oval 117"/>
          <p:cNvSpPr>
            <a:spLocks noChangeAspect="1"/>
          </p:cNvSpPr>
          <p:nvPr/>
        </p:nvSpPr>
        <p:spPr>
          <a:xfrm>
            <a:off x="33592816" y="2391444"/>
            <a:ext cx="3175176" cy="5011672"/>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lIns="365760" tIns="182880" rIns="365760" bIns="182880" rtlCol="0" anchor="ctr"/>
          <a:lstStyle/>
          <a:p>
            <a:pPr algn="ctr"/>
            <a:endParaRPr lang="en-US"/>
          </a:p>
        </p:txBody>
      </p:sp>
      <p:sp>
        <p:nvSpPr>
          <p:cNvPr id="119" name="Oval 118"/>
          <p:cNvSpPr>
            <a:spLocks noChangeAspect="1"/>
          </p:cNvSpPr>
          <p:nvPr/>
        </p:nvSpPr>
        <p:spPr>
          <a:xfrm>
            <a:off x="25400400" y="826048"/>
            <a:ext cx="4165104" cy="4165104"/>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lIns="365760" tIns="182880" rIns="365760" bIns="182880" rtlCol="0" anchor="ctr"/>
          <a:lstStyle/>
          <a:p>
            <a:pPr algn="ctr"/>
            <a:endParaRPr lang="en-US"/>
          </a:p>
        </p:txBody>
      </p:sp>
      <p:sp>
        <p:nvSpPr>
          <p:cNvPr id="120" name="Oval 119"/>
          <p:cNvSpPr>
            <a:spLocks noChangeAspect="1"/>
          </p:cNvSpPr>
          <p:nvPr/>
        </p:nvSpPr>
        <p:spPr>
          <a:xfrm>
            <a:off x="27488510" y="5802582"/>
            <a:ext cx="4873012" cy="4873012"/>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lIns="365760" tIns="182880" rIns="365760" bIns="182880" rtlCol="0" anchor="ctr"/>
          <a:lstStyle/>
          <a:p>
            <a:pPr algn="ctr"/>
            <a:endParaRPr lang="en-US"/>
          </a:p>
        </p:txBody>
      </p:sp>
      <p:sp>
        <p:nvSpPr>
          <p:cNvPr id="121" name="Oval 120"/>
          <p:cNvSpPr>
            <a:spLocks noChangeAspect="1"/>
          </p:cNvSpPr>
          <p:nvPr/>
        </p:nvSpPr>
        <p:spPr>
          <a:xfrm>
            <a:off x="28876272" y="8199708"/>
            <a:ext cx="4165104" cy="4165104"/>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lIns="365760" tIns="182880" rIns="365760" bIns="182880" rtlCol="0" anchor="ctr"/>
          <a:lstStyle/>
          <a:p>
            <a:pPr algn="ctr"/>
            <a:endParaRPr lang="en-US"/>
          </a:p>
        </p:txBody>
      </p:sp>
      <p:sp>
        <p:nvSpPr>
          <p:cNvPr id="122" name="Oval 121"/>
          <p:cNvSpPr>
            <a:spLocks noChangeAspect="1"/>
          </p:cNvSpPr>
          <p:nvPr/>
        </p:nvSpPr>
        <p:spPr>
          <a:xfrm>
            <a:off x="30997664" y="10646536"/>
            <a:ext cx="2885232" cy="2885232"/>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lIns="365760" tIns="182880" rIns="365760" bIns="182880" rtlCol="0" anchor="ctr"/>
          <a:lstStyle/>
          <a:p>
            <a:pPr algn="ctr"/>
            <a:endParaRPr lang="en-US"/>
          </a:p>
        </p:txBody>
      </p:sp>
      <p:sp>
        <p:nvSpPr>
          <p:cNvPr id="123" name="Oval 122"/>
          <p:cNvSpPr>
            <a:spLocks noChangeAspect="1"/>
          </p:cNvSpPr>
          <p:nvPr/>
        </p:nvSpPr>
        <p:spPr>
          <a:xfrm>
            <a:off x="2740216" y="-403902"/>
            <a:ext cx="4774704" cy="2791260"/>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lIns="365760" tIns="182880" rIns="365760" bIns="182880" rtlCol="0" anchor="ctr"/>
          <a:lstStyle/>
          <a:p>
            <a:pPr algn="ctr"/>
            <a:endParaRPr lang="en-US"/>
          </a:p>
        </p:txBody>
      </p:sp>
      <p:sp>
        <p:nvSpPr>
          <p:cNvPr id="124" name="Oval 123"/>
          <p:cNvSpPr>
            <a:spLocks noChangeAspect="1"/>
          </p:cNvSpPr>
          <p:nvPr/>
        </p:nvSpPr>
        <p:spPr>
          <a:xfrm>
            <a:off x="6010552" y="-403902"/>
            <a:ext cx="4116112" cy="1839556"/>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lIns="365760" tIns="182880" rIns="365760" bIns="182880" rtlCol="0" anchor="ctr"/>
          <a:lstStyle/>
          <a:p>
            <a:pPr algn="ctr"/>
            <a:endParaRPr lang="en-US"/>
          </a:p>
        </p:txBody>
      </p:sp>
      <p:sp>
        <p:nvSpPr>
          <p:cNvPr id="125" name="Oval 124"/>
          <p:cNvSpPr>
            <a:spLocks noChangeAspect="1"/>
          </p:cNvSpPr>
          <p:nvPr/>
        </p:nvSpPr>
        <p:spPr>
          <a:xfrm>
            <a:off x="-278494" y="-403902"/>
            <a:ext cx="2361052" cy="2449156"/>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lIns="365760" tIns="182880" rIns="365760" bIns="182880" rtlCol="0" anchor="ctr"/>
          <a:lstStyle/>
          <a:p>
            <a:pPr algn="ctr"/>
            <a:endParaRPr lang="en-US"/>
          </a:p>
        </p:txBody>
      </p:sp>
      <p:sp>
        <p:nvSpPr>
          <p:cNvPr id="126" name="Oval 125"/>
          <p:cNvSpPr>
            <a:spLocks noChangeAspect="1"/>
          </p:cNvSpPr>
          <p:nvPr/>
        </p:nvSpPr>
        <p:spPr>
          <a:xfrm>
            <a:off x="1109730" y="17287134"/>
            <a:ext cx="5587548" cy="5587548"/>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lIns="365760" tIns="182880" rIns="365760" bIns="182880" rtlCol="0" anchor="ctr"/>
          <a:lstStyle/>
          <a:p>
            <a:pPr algn="ctr"/>
            <a:endParaRPr lang="en-US"/>
          </a:p>
        </p:txBody>
      </p:sp>
      <p:sp>
        <p:nvSpPr>
          <p:cNvPr id="127" name="Oval 126"/>
          <p:cNvSpPr>
            <a:spLocks noChangeAspect="1"/>
          </p:cNvSpPr>
          <p:nvPr/>
        </p:nvSpPr>
        <p:spPr>
          <a:xfrm>
            <a:off x="23168526" y="25959862"/>
            <a:ext cx="4463756" cy="1775076"/>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lIns="365760" tIns="182880" rIns="365760" bIns="182880" rtlCol="0" anchor="ctr"/>
          <a:lstStyle/>
          <a:p>
            <a:pPr algn="ctr"/>
            <a:endParaRPr lang="en-US"/>
          </a:p>
        </p:txBody>
      </p:sp>
      <p:sp>
        <p:nvSpPr>
          <p:cNvPr id="128" name="Oval 127"/>
          <p:cNvSpPr>
            <a:spLocks noChangeAspect="1"/>
          </p:cNvSpPr>
          <p:nvPr/>
        </p:nvSpPr>
        <p:spPr>
          <a:xfrm>
            <a:off x="24511998" y="25635360"/>
            <a:ext cx="4948076" cy="2099576"/>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lIns="365760" tIns="182880" rIns="365760" bIns="182880" rtlCol="0" anchor="ctr"/>
          <a:lstStyle/>
          <a:p>
            <a:pPr algn="ctr"/>
            <a:endParaRPr lang="en-US"/>
          </a:p>
        </p:txBody>
      </p:sp>
      <p:sp>
        <p:nvSpPr>
          <p:cNvPr id="129" name="Oval 128"/>
          <p:cNvSpPr>
            <a:spLocks noChangeAspect="1"/>
          </p:cNvSpPr>
          <p:nvPr/>
        </p:nvSpPr>
        <p:spPr>
          <a:xfrm>
            <a:off x="30310620" y="25635366"/>
            <a:ext cx="4845632" cy="2099572"/>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lIns="365760" tIns="182880" rIns="365760" bIns="182880" rtlCol="0" anchor="ctr"/>
          <a:lstStyle/>
          <a:p>
            <a:pPr algn="ctr"/>
            <a:endParaRPr lang="en-US"/>
          </a:p>
        </p:txBody>
      </p:sp>
      <p:sp>
        <p:nvSpPr>
          <p:cNvPr id="97" name="Oval 96"/>
          <p:cNvSpPr>
            <a:spLocks noChangeAspect="1"/>
          </p:cNvSpPr>
          <p:nvPr/>
        </p:nvSpPr>
        <p:spPr>
          <a:xfrm>
            <a:off x="44292" y="19767944"/>
            <a:ext cx="2444920" cy="244492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lIns="365760" tIns="182880" rIns="365760" bIns="182880" rtlCol="0" anchor="ctr"/>
          <a:lstStyle/>
          <a:p>
            <a:pPr algn="ctr"/>
            <a:endParaRPr lang="en-US"/>
          </a:p>
        </p:txBody>
      </p:sp>
      <p:sp>
        <p:nvSpPr>
          <p:cNvPr id="98" name="Oval 97"/>
          <p:cNvSpPr>
            <a:spLocks noChangeAspect="1"/>
          </p:cNvSpPr>
          <p:nvPr/>
        </p:nvSpPr>
        <p:spPr>
          <a:xfrm>
            <a:off x="-278498" y="24690276"/>
            <a:ext cx="3112388" cy="3001288"/>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365760" tIns="182880" rIns="365760" bIns="182880" rtlCol="0" anchor="ctr"/>
          <a:lstStyle/>
          <a:p>
            <a:pPr algn="ctr"/>
            <a:endParaRPr lang="en-US"/>
          </a:p>
        </p:txBody>
      </p:sp>
      <p:sp>
        <p:nvSpPr>
          <p:cNvPr id="99" name="Oval 98"/>
          <p:cNvSpPr>
            <a:spLocks noChangeAspect="1"/>
          </p:cNvSpPr>
          <p:nvPr/>
        </p:nvSpPr>
        <p:spPr>
          <a:xfrm>
            <a:off x="-278500" y="20634300"/>
            <a:ext cx="2254096" cy="359024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365760" tIns="182880" rIns="365760" bIns="182880" rtlCol="0" anchor="ctr"/>
          <a:lstStyle/>
          <a:p>
            <a:pPr algn="ctr"/>
            <a:endParaRPr lang="en-US"/>
          </a:p>
        </p:txBody>
      </p:sp>
      <p:sp>
        <p:nvSpPr>
          <p:cNvPr id="100" name="Oval 99"/>
          <p:cNvSpPr>
            <a:spLocks noChangeAspect="1"/>
          </p:cNvSpPr>
          <p:nvPr/>
        </p:nvSpPr>
        <p:spPr>
          <a:xfrm>
            <a:off x="-103032" y="1929544"/>
            <a:ext cx="2393664" cy="3622816"/>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lIns="365760" tIns="182880" rIns="365760" bIns="182880" rtlCol="0" anchor="ctr"/>
          <a:lstStyle/>
          <a:p>
            <a:pPr algn="ctr"/>
            <a:endParaRPr lang="en-US"/>
          </a:p>
        </p:txBody>
      </p:sp>
      <p:sp>
        <p:nvSpPr>
          <p:cNvPr id="101" name="Oval 100"/>
          <p:cNvSpPr>
            <a:spLocks noChangeAspect="1"/>
          </p:cNvSpPr>
          <p:nvPr/>
        </p:nvSpPr>
        <p:spPr>
          <a:xfrm>
            <a:off x="1896834" y="3347174"/>
            <a:ext cx="3643268" cy="3643268"/>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365760" tIns="182880" rIns="365760" bIns="182880" rtlCol="0" anchor="ctr"/>
          <a:lstStyle/>
          <a:p>
            <a:pPr algn="ctr"/>
            <a:endParaRPr lang="en-US"/>
          </a:p>
        </p:txBody>
      </p:sp>
      <p:sp>
        <p:nvSpPr>
          <p:cNvPr id="102" name="Oval 101"/>
          <p:cNvSpPr>
            <a:spLocks noChangeAspect="1"/>
          </p:cNvSpPr>
          <p:nvPr/>
        </p:nvSpPr>
        <p:spPr>
          <a:xfrm>
            <a:off x="1276894" y="5809042"/>
            <a:ext cx="3091972" cy="3091972"/>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365760" tIns="182880" rIns="365760" bIns="182880" rtlCol="0" anchor="ctr"/>
          <a:lstStyle/>
          <a:p>
            <a:pPr algn="ctr"/>
            <a:endParaRPr lang="en-US"/>
          </a:p>
        </p:txBody>
      </p:sp>
      <p:sp>
        <p:nvSpPr>
          <p:cNvPr id="103" name="Oval 102"/>
          <p:cNvSpPr>
            <a:spLocks noChangeAspect="1"/>
          </p:cNvSpPr>
          <p:nvPr/>
        </p:nvSpPr>
        <p:spPr>
          <a:xfrm>
            <a:off x="1485028" y="7547932"/>
            <a:ext cx="2441464" cy="2441464"/>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lIns="365760" tIns="182880" rIns="365760" bIns="182880" rtlCol="0" anchor="ctr"/>
          <a:lstStyle/>
          <a:p>
            <a:pPr algn="ctr"/>
            <a:endParaRPr lang="en-US"/>
          </a:p>
        </p:txBody>
      </p:sp>
      <p:sp>
        <p:nvSpPr>
          <p:cNvPr id="104" name="Oval 103"/>
          <p:cNvSpPr>
            <a:spLocks noChangeAspect="1"/>
          </p:cNvSpPr>
          <p:nvPr/>
        </p:nvSpPr>
        <p:spPr>
          <a:xfrm>
            <a:off x="618704" y="7678728"/>
            <a:ext cx="2087056" cy="2087056"/>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365760" tIns="182880" rIns="365760" bIns="182880" rtlCol="0" anchor="ctr"/>
          <a:lstStyle/>
          <a:p>
            <a:pPr algn="ctr"/>
            <a:endParaRPr lang="en-US"/>
          </a:p>
        </p:txBody>
      </p:sp>
      <p:sp>
        <p:nvSpPr>
          <p:cNvPr id="105" name="Oval 104"/>
          <p:cNvSpPr>
            <a:spLocks noChangeAspect="1"/>
          </p:cNvSpPr>
          <p:nvPr/>
        </p:nvSpPr>
        <p:spPr>
          <a:xfrm>
            <a:off x="29210068" y="-246834"/>
            <a:ext cx="3643272" cy="3003332"/>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365760" tIns="182880" rIns="365760" bIns="182880" rtlCol="0" anchor="ctr"/>
          <a:lstStyle/>
          <a:p>
            <a:pPr algn="ctr"/>
            <a:endParaRPr lang="en-US"/>
          </a:p>
        </p:txBody>
      </p:sp>
      <p:sp>
        <p:nvSpPr>
          <p:cNvPr id="106" name="Oval 105"/>
          <p:cNvSpPr>
            <a:spLocks noChangeAspect="1"/>
          </p:cNvSpPr>
          <p:nvPr/>
        </p:nvSpPr>
        <p:spPr>
          <a:xfrm>
            <a:off x="34872496" y="-246834"/>
            <a:ext cx="1895496" cy="2452044"/>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365760" tIns="182880" rIns="365760" bIns="182880" rtlCol="0" anchor="ctr"/>
          <a:lstStyle/>
          <a:p>
            <a:pPr algn="ctr"/>
            <a:endParaRPr lang="en-US"/>
          </a:p>
        </p:txBody>
      </p:sp>
      <p:sp>
        <p:nvSpPr>
          <p:cNvPr id="107" name="Oval 106"/>
          <p:cNvSpPr>
            <a:spLocks noChangeAspect="1"/>
          </p:cNvSpPr>
          <p:nvPr/>
        </p:nvSpPr>
        <p:spPr>
          <a:xfrm>
            <a:off x="30992954" y="1131734"/>
            <a:ext cx="4514084" cy="4514084"/>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lIns="365760" tIns="182880" rIns="365760" bIns="182880" rtlCol="0" anchor="ctr"/>
          <a:lstStyle/>
          <a:p>
            <a:pPr algn="ctr"/>
            <a:endParaRPr lang="en-US"/>
          </a:p>
        </p:txBody>
      </p:sp>
      <p:sp>
        <p:nvSpPr>
          <p:cNvPr id="108" name="Oval 107"/>
          <p:cNvSpPr>
            <a:spLocks noChangeAspect="1"/>
          </p:cNvSpPr>
          <p:nvPr/>
        </p:nvSpPr>
        <p:spPr>
          <a:xfrm>
            <a:off x="35658872" y="2998412"/>
            <a:ext cx="1109120" cy="3631968"/>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365760" tIns="182880" rIns="365760" bIns="182880" rtlCol="0" anchor="ctr"/>
          <a:lstStyle/>
          <a:p>
            <a:pPr algn="ctr"/>
            <a:endParaRPr lang="en-US"/>
          </a:p>
        </p:txBody>
      </p:sp>
      <p:sp>
        <p:nvSpPr>
          <p:cNvPr id="109" name="Oval 108"/>
          <p:cNvSpPr>
            <a:spLocks noChangeAspect="1"/>
          </p:cNvSpPr>
          <p:nvPr/>
        </p:nvSpPr>
        <p:spPr>
          <a:xfrm>
            <a:off x="30363484" y="2913992"/>
            <a:ext cx="3878936" cy="3878936"/>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365760" tIns="182880" rIns="365760" bIns="182880" rtlCol="0" anchor="ctr"/>
          <a:lstStyle/>
          <a:p>
            <a:pPr algn="ctr"/>
            <a:endParaRPr lang="en-US"/>
          </a:p>
        </p:txBody>
      </p:sp>
      <p:sp>
        <p:nvSpPr>
          <p:cNvPr id="110" name="Oval 109"/>
          <p:cNvSpPr>
            <a:spLocks noChangeAspect="1"/>
          </p:cNvSpPr>
          <p:nvPr/>
        </p:nvSpPr>
        <p:spPr>
          <a:xfrm>
            <a:off x="29880164" y="5305904"/>
            <a:ext cx="2432760" cy="243276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lIns="365760" tIns="182880" rIns="365760" bIns="182880" rtlCol="0" anchor="ctr"/>
          <a:lstStyle/>
          <a:p>
            <a:pPr algn="ctr"/>
            <a:endParaRPr lang="en-US"/>
          </a:p>
        </p:txBody>
      </p:sp>
      <p:sp>
        <p:nvSpPr>
          <p:cNvPr id="111" name="Oval 110"/>
          <p:cNvSpPr>
            <a:spLocks noChangeAspect="1"/>
          </p:cNvSpPr>
          <p:nvPr/>
        </p:nvSpPr>
        <p:spPr>
          <a:xfrm>
            <a:off x="30519766" y="22445710"/>
            <a:ext cx="2953380" cy="295338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lIns="365760" tIns="182880" rIns="365760" bIns="182880" rtlCol="0" anchor="ctr"/>
          <a:lstStyle/>
          <a:p>
            <a:pPr algn="ctr"/>
            <a:endParaRPr lang="en-US"/>
          </a:p>
        </p:txBody>
      </p:sp>
      <p:sp>
        <p:nvSpPr>
          <p:cNvPr id="112" name="Oval 111"/>
          <p:cNvSpPr>
            <a:spLocks noChangeAspect="1"/>
          </p:cNvSpPr>
          <p:nvPr/>
        </p:nvSpPr>
        <p:spPr>
          <a:xfrm>
            <a:off x="27891530" y="20969018"/>
            <a:ext cx="2953380" cy="295338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365760" tIns="182880" rIns="365760" bIns="182880" rtlCol="0" anchor="ctr"/>
          <a:lstStyle/>
          <a:p>
            <a:pPr algn="ctr"/>
            <a:endParaRPr lang="en-US"/>
          </a:p>
        </p:txBody>
      </p:sp>
      <p:sp>
        <p:nvSpPr>
          <p:cNvPr id="113" name="Oval 112"/>
          <p:cNvSpPr>
            <a:spLocks noChangeAspect="1"/>
          </p:cNvSpPr>
          <p:nvPr/>
        </p:nvSpPr>
        <p:spPr>
          <a:xfrm>
            <a:off x="29977818" y="19712666"/>
            <a:ext cx="2953380" cy="295338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lIns="365760" tIns="182880" rIns="365760" bIns="182880" rtlCol="0" anchor="ctr"/>
          <a:lstStyle/>
          <a:p>
            <a:pPr algn="ctr"/>
            <a:endParaRPr lang="en-US"/>
          </a:p>
        </p:txBody>
      </p:sp>
      <p:sp>
        <p:nvSpPr>
          <p:cNvPr id="114" name="Oval 113"/>
          <p:cNvSpPr>
            <a:spLocks noChangeAspect="1"/>
          </p:cNvSpPr>
          <p:nvPr/>
        </p:nvSpPr>
        <p:spPr>
          <a:xfrm>
            <a:off x="32916136" y="22666044"/>
            <a:ext cx="2422536" cy="2422536"/>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365760" tIns="182880" rIns="365760" bIns="182880" rtlCol="0" anchor="ctr"/>
          <a:lstStyle/>
          <a:p>
            <a:pPr algn="ctr"/>
            <a:endParaRPr lang="en-US"/>
          </a:p>
        </p:txBody>
      </p:sp>
      <p:sp>
        <p:nvSpPr>
          <p:cNvPr id="115" name="Oval 114"/>
          <p:cNvSpPr>
            <a:spLocks noChangeAspect="1"/>
          </p:cNvSpPr>
          <p:nvPr/>
        </p:nvSpPr>
        <p:spPr>
          <a:xfrm>
            <a:off x="32312926" y="16391370"/>
            <a:ext cx="2214196" cy="2214196"/>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365760" tIns="182880" rIns="365760" bIns="182880" rtlCol="0" anchor="ctr"/>
          <a:lstStyle/>
          <a:p>
            <a:pPr algn="ctr"/>
            <a:endParaRPr lang="en-US"/>
          </a:p>
        </p:txBody>
      </p:sp>
      <p:sp>
        <p:nvSpPr>
          <p:cNvPr id="116" name="Oval 115"/>
          <p:cNvSpPr>
            <a:spLocks noChangeAspect="1"/>
          </p:cNvSpPr>
          <p:nvPr/>
        </p:nvSpPr>
        <p:spPr>
          <a:xfrm>
            <a:off x="33647266" y="20231514"/>
            <a:ext cx="2214196" cy="2214196"/>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365760" tIns="182880" rIns="365760" bIns="182880" rtlCol="0" anchor="ctr"/>
          <a:lstStyle/>
          <a:p>
            <a:pPr algn="ctr"/>
            <a:endParaRPr lang="en-US"/>
          </a:p>
        </p:txBody>
      </p:sp>
      <p:sp>
        <p:nvSpPr>
          <p:cNvPr id="117" name="Oval 116"/>
          <p:cNvSpPr>
            <a:spLocks noChangeAspect="1"/>
          </p:cNvSpPr>
          <p:nvPr/>
        </p:nvSpPr>
        <p:spPr>
          <a:xfrm>
            <a:off x="34754360" y="19161340"/>
            <a:ext cx="2013632" cy="221420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365760" tIns="182880" rIns="365760" bIns="182880" rtlCol="0" anchor="ctr"/>
          <a:lstStyle/>
          <a:p>
            <a:pPr algn="ctr"/>
            <a:endParaRPr lang="en-US"/>
          </a:p>
        </p:txBody>
      </p:sp>
      <p:sp>
        <p:nvSpPr>
          <p:cNvPr id="2" name="Title Placeholder 1"/>
          <p:cNvSpPr>
            <a:spLocks noGrp="1"/>
          </p:cNvSpPr>
          <p:nvPr>
            <p:ph type="title"/>
          </p:nvPr>
        </p:nvSpPr>
        <p:spPr>
          <a:xfrm>
            <a:off x="4037770" y="2702898"/>
            <a:ext cx="28500452" cy="3697900"/>
          </a:xfrm>
          <a:prstGeom prst="rect">
            <a:avLst/>
          </a:prstGeom>
        </p:spPr>
        <p:txBody>
          <a:bodyPr vert="horz" lIns="365760" tIns="182880" rIns="365760" bIns="18288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037772" y="7229446"/>
            <a:ext cx="28500448" cy="16205748"/>
          </a:xfrm>
          <a:prstGeom prst="rect">
            <a:avLst/>
          </a:prstGeom>
        </p:spPr>
        <p:txBody>
          <a:bodyPr vert="horz" lIns="365760" tIns="182880" rIns="365760" bIns="18288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5749376" y="23807242"/>
            <a:ext cx="8534400" cy="1460500"/>
          </a:xfrm>
          <a:prstGeom prst="rect">
            <a:avLst/>
          </a:prstGeom>
        </p:spPr>
        <p:txBody>
          <a:bodyPr vert="horz" lIns="365760" tIns="182880" rIns="365760" bIns="182880" rtlCol="0" anchor="b"/>
          <a:lstStyle>
            <a:lvl1pPr algn="r">
              <a:defRPr sz="3600">
                <a:solidFill>
                  <a:schemeClr val="tx1">
                    <a:tint val="75000"/>
                  </a:schemeClr>
                </a:solidFill>
              </a:defRPr>
            </a:lvl1pPr>
          </a:lstStyle>
          <a:p>
            <a:fld id="{1A4FB3A7-EC9E-4DD8-9085-F19829FAFDF6}" type="datetimeFigureOut">
              <a:rPr lang="en-US" smtClean="0"/>
              <a:t>2/14/2017</a:t>
            </a:fld>
            <a:endParaRPr lang="en-US"/>
          </a:p>
        </p:txBody>
      </p:sp>
      <p:sp>
        <p:nvSpPr>
          <p:cNvPr id="5" name="Footer Placeholder 4"/>
          <p:cNvSpPr>
            <a:spLocks noGrp="1"/>
          </p:cNvSpPr>
          <p:nvPr>
            <p:ph type="ftr" sz="quarter" idx="3"/>
          </p:nvPr>
        </p:nvSpPr>
        <p:spPr>
          <a:xfrm>
            <a:off x="4723782" y="23807242"/>
            <a:ext cx="21025596" cy="1460500"/>
          </a:xfrm>
          <a:prstGeom prst="rect">
            <a:avLst/>
          </a:prstGeom>
        </p:spPr>
        <p:txBody>
          <a:bodyPr vert="horz" lIns="365760" tIns="182880" rIns="365760" bIns="182880" rtlCol="0" anchor="b"/>
          <a:lstStyle>
            <a:lvl1pPr algn="l">
              <a:defRPr sz="3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290634" y="23807242"/>
            <a:ext cx="2433148" cy="1460500"/>
          </a:xfrm>
          <a:prstGeom prst="rect">
            <a:avLst/>
          </a:prstGeom>
        </p:spPr>
        <p:txBody>
          <a:bodyPr vert="horz" lIns="365760" tIns="182880" rIns="365760" bIns="182880" rtlCol="0" anchor="b"/>
          <a:lstStyle>
            <a:lvl1pPr algn="l">
              <a:defRPr sz="7200">
                <a:solidFill>
                  <a:schemeClr val="tx1">
                    <a:tint val="75000"/>
                  </a:schemeClr>
                </a:solidFill>
              </a:defRPr>
            </a:lvl1pPr>
          </a:lstStyle>
          <a:p>
            <a:fld id="{4C72D187-CFFE-42C1-9A92-A4CFF5E4B9E3}" type="slidenum">
              <a:rPr lang="en-US" smtClean="0"/>
              <a:t>‹#›</a:t>
            </a:fld>
            <a:endParaRPr lang="en-US"/>
          </a:p>
        </p:txBody>
      </p:sp>
      <p:sp>
        <p:nvSpPr>
          <p:cNvPr id="55" name="Oval 54"/>
          <p:cNvSpPr>
            <a:spLocks noChangeAspect="1"/>
          </p:cNvSpPr>
          <p:nvPr/>
        </p:nvSpPr>
        <p:spPr>
          <a:xfrm>
            <a:off x="6332688" y="21816892"/>
            <a:ext cx="7636936" cy="5874672"/>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365760" tIns="182880" rIns="365760" bIns="182880" rtlCol="0" anchor="ctr"/>
          <a:lstStyle/>
          <a:p>
            <a:pPr algn="ctr"/>
            <a:endParaRPr lang="en-US">
              <a:ln w="317500">
                <a:solidFill>
                  <a:schemeClr val="tx1"/>
                </a:solidFill>
              </a:ln>
            </a:endParaRPr>
          </a:p>
        </p:txBody>
      </p:sp>
      <p:sp>
        <p:nvSpPr>
          <p:cNvPr id="57" name="Oval 56"/>
          <p:cNvSpPr>
            <a:spLocks noChangeAspect="1"/>
          </p:cNvSpPr>
          <p:nvPr/>
        </p:nvSpPr>
        <p:spPr>
          <a:xfrm>
            <a:off x="34283776" y="13531768"/>
            <a:ext cx="1225240" cy="122524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365760" tIns="182880" rIns="365760" bIns="182880" rtlCol="0" anchor="ctr"/>
          <a:lstStyle/>
          <a:p>
            <a:pPr algn="ctr"/>
            <a:endParaRPr lang="en-US"/>
          </a:p>
        </p:txBody>
      </p:sp>
      <p:sp>
        <p:nvSpPr>
          <p:cNvPr id="58" name="Oval 57"/>
          <p:cNvSpPr>
            <a:spLocks noChangeAspect="1"/>
          </p:cNvSpPr>
          <p:nvPr/>
        </p:nvSpPr>
        <p:spPr>
          <a:xfrm>
            <a:off x="33592816" y="14144388"/>
            <a:ext cx="1225240" cy="122524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365760" tIns="182880" rIns="365760" bIns="182880" rtlCol="0" anchor="ctr"/>
          <a:lstStyle/>
          <a:p>
            <a:pPr algn="ctr"/>
            <a:endParaRPr lang="en-US"/>
          </a:p>
        </p:txBody>
      </p:sp>
      <p:sp>
        <p:nvSpPr>
          <p:cNvPr id="59" name="Oval 58"/>
          <p:cNvSpPr>
            <a:spLocks noChangeAspect="1"/>
          </p:cNvSpPr>
          <p:nvPr/>
        </p:nvSpPr>
        <p:spPr>
          <a:xfrm>
            <a:off x="34433632" y="14753988"/>
            <a:ext cx="1225240" cy="122524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365760" tIns="182880" rIns="365760" bIns="182880" rtlCol="0" anchor="ctr"/>
          <a:lstStyle/>
          <a:p>
            <a:pPr algn="ctr"/>
            <a:endParaRPr lang="en-US"/>
          </a:p>
        </p:txBody>
      </p:sp>
      <p:sp>
        <p:nvSpPr>
          <p:cNvPr id="60" name="Oval 59"/>
          <p:cNvSpPr>
            <a:spLocks noChangeAspect="1"/>
          </p:cNvSpPr>
          <p:nvPr/>
        </p:nvSpPr>
        <p:spPr>
          <a:xfrm>
            <a:off x="618706" y="10795714"/>
            <a:ext cx="1870508" cy="1870508"/>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lIns="365760" tIns="182880" rIns="365760" bIns="182880" rtlCol="0" anchor="ctr"/>
          <a:lstStyle/>
          <a:p>
            <a:pPr algn="ctr"/>
            <a:endParaRPr lang="en-US"/>
          </a:p>
        </p:txBody>
      </p:sp>
      <p:sp>
        <p:nvSpPr>
          <p:cNvPr id="61" name="Oval 60"/>
          <p:cNvSpPr>
            <a:spLocks noChangeAspect="1"/>
          </p:cNvSpPr>
          <p:nvPr/>
        </p:nvSpPr>
        <p:spPr>
          <a:xfrm>
            <a:off x="1896832" y="12666220"/>
            <a:ext cx="1835080" cy="183508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lIns="365760" tIns="182880" rIns="365760" bIns="182880" rtlCol="0" anchor="ctr"/>
          <a:lstStyle/>
          <a:p>
            <a:pPr algn="ctr"/>
            <a:endParaRPr lang="en-US"/>
          </a:p>
        </p:txBody>
      </p:sp>
      <p:sp>
        <p:nvSpPr>
          <p:cNvPr id="62" name="Oval 61"/>
          <p:cNvSpPr>
            <a:spLocks noChangeAspect="1"/>
          </p:cNvSpPr>
          <p:nvPr/>
        </p:nvSpPr>
        <p:spPr>
          <a:xfrm>
            <a:off x="1081034" y="13531770"/>
            <a:ext cx="1408180" cy="140818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365760" tIns="182880" rIns="365760" bIns="182880" rtlCol="0" anchor="ctr"/>
          <a:lstStyle/>
          <a:p>
            <a:pPr algn="ctr"/>
            <a:endParaRPr lang="en-US"/>
          </a:p>
        </p:txBody>
      </p:sp>
      <p:sp>
        <p:nvSpPr>
          <p:cNvPr id="63" name="Oval 62"/>
          <p:cNvSpPr>
            <a:spLocks noChangeAspect="1"/>
          </p:cNvSpPr>
          <p:nvPr/>
        </p:nvSpPr>
        <p:spPr>
          <a:xfrm>
            <a:off x="-346402" y="10325916"/>
            <a:ext cx="5441764" cy="7636936"/>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365760" tIns="182880" rIns="365760" bIns="182880" rtlCol="0" anchor="ctr"/>
          <a:lstStyle/>
          <a:p>
            <a:pPr algn="ctr"/>
            <a:endParaRPr lang="en-US">
              <a:ln w="317500">
                <a:solidFill>
                  <a:schemeClr val="tx1"/>
                </a:solidFill>
              </a:ln>
            </a:endParaRPr>
          </a:p>
        </p:txBody>
      </p:sp>
      <p:sp>
        <p:nvSpPr>
          <p:cNvPr id="64" name="Oval 63"/>
          <p:cNvSpPr>
            <a:spLocks noChangeAspect="1"/>
          </p:cNvSpPr>
          <p:nvPr/>
        </p:nvSpPr>
        <p:spPr>
          <a:xfrm>
            <a:off x="24692494" y="9581666"/>
            <a:ext cx="4873012" cy="4873012"/>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lIns="365760" tIns="182880" rIns="365760" bIns="182880"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algn="l" defTabSz="1828800" rtl="0" eaLnBrk="1" latinLnBrk="0" hangingPunct="1">
        <a:spcBef>
          <a:spcPct val="0"/>
        </a:spcBef>
        <a:buNone/>
        <a:defRPr sz="128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371600" indent="-1371600" algn="l" defTabSz="1828800" rtl="0" eaLnBrk="1" latinLnBrk="0" hangingPunct="1">
        <a:spcBef>
          <a:spcPct val="20000"/>
        </a:spcBef>
        <a:spcAft>
          <a:spcPts val="2400"/>
        </a:spcAft>
        <a:buClr>
          <a:schemeClr val="tx2"/>
        </a:buClr>
        <a:buFont typeface="Wingdings 2" charset="2"/>
        <a:buChar char=""/>
        <a:defRPr sz="7200" kern="1200">
          <a:solidFill>
            <a:schemeClr val="tx1"/>
          </a:solidFill>
          <a:latin typeface="+mn-lt"/>
          <a:ea typeface="+mn-ea"/>
          <a:cs typeface="+mn-cs"/>
        </a:defRPr>
      </a:lvl1pPr>
      <a:lvl2pPr marL="2971800" indent="-1143000" algn="l" defTabSz="1828800" rtl="0" eaLnBrk="1" latinLnBrk="0" hangingPunct="1">
        <a:spcBef>
          <a:spcPct val="20000"/>
        </a:spcBef>
        <a:spcAft>
          <a:spcPts val="2400"/>
        </a:spcAft>
        <a:buClr>
          <a:schemeClr val="tx2"/>
        </a:buClr>
        <a:buFont typeface="Wingdings 2" charset="2"/>
        <a:buChar char=""/>
        <a:defRPr sz="6400" kern="1200">
          <a:solidFill>
            <a:schemeClr val="tx1"/>
          </a:solidFill>
          <a:latin typeface="+mn-lt"/>
          <a:ea typeface="+mn-ea"/>
          <a:cs typeface="+mn-cs"/>
        </a:defRPr>
      </a:lvl2pPr>
      <a:lvl3pPr marL="4572000" indent="-914400" algn="l" defTabSz="1828800" rtl="0" eaLnBrk="1" latinLnBrk="0" hangingPunct="1">
        <a:spcBef>
          <a:spcPct val="20000"/>
        </a:spcBef>
        <a:spcAft>
          <a:spcPts val="2400"/>
        </a:spcAft>
        <a:buClr>
          <a:schemeClr val="tx2"/>
        </a:buClr>
        <a:buFont typeface="Wingdings 2" charset="2"/>
        <a:buChar char=""/>
        <a:defRPr sz="5600" kern="1200">
          <a:solidFill>
            <a:schemeClr val="tx1"/>
          </a:solidFill>
          <a:latin typeface="+mn-lt"/>
          <a:ea typeface="+mn-ea"/>
          <a:cs typeface="+mn-cs"/>
        </a:defRPr>
      </a:lvl3pPr>
      <a:lvl4pPr marL="6400800" indent="-914400" algn="l" defTabSz="1828800" rtl="0" eaLnBrk="1" latinLnBrk="0" hangingPunct="1">
        <a:spcBef>
          <a:spcPct val="20000"/>
        </a:spcBef>
        <a:spcAft>
          <a:spcPts val="2400"/>
        </a:spcAft>
        <a:buClr>
          <a:schemeClr val="tx2"/>
        </a:buClr>
        <a:buFont typeface="Wingdings 2" charset="2"/>
        <a:buChar char=""/>
        <a:defRPr sz="4800" kern="1200">
          <a:solidFill>
            <a:schemeClr val="tx1"/>
          </a:solidFill>
          <a:latin typeface="+mn-lt"/>
          <a:ea typeface="+mn-ea"/>
          <a:cs typeface="+mn-cs"/>
        </a:defRPr>
      </a:lvl4pPr>
      <a:lvl5pPr marL="8229600" indent="-914400" algn="l" defTabSz="1828800" rtl="0" eaLnBrk="1" latinLnBrk="0" hangingPunct="1">
        <a:spcBef>
          <a:spcPct val="20000"/>
        </a:spcBef>
        <a:spcAft>
          <a:spcPts val="2400"/>
        </a:spcAft>
        <a:buClr>
          <a:schemeClr val="tx2"/>
        </a:buClr>
        <a:buFont typeface="Wingdings 2" charset="2"/>
        <a:buChar char=""/>
        <a:defRPr sz="4800" kern="1200">
          <a:solidFill>
            <a:schemeClr val="tx1"/>
          </a:solidFill>
          <a:latin typeface="+mn-lt"/>
          <a:ea typeface="+mn-ea"/>
          <a:cs typeface="+mn-cs"/>
        </a:defRPr>
      </a:lvl5pPr>
      <a:lvl6pPr marL="10058400" indent="-914400" algn="l" defTabSz="1828800" rtl="0" eaLnBrk="1" latinLnBrk="0" hangingPunct="1">
        <a:spcBef>
          <a:spcPct val="20000"/>
        </a:spcBef>
        <a:buFont typeface="Arial"/>
        <a:buChar char="•"/>
        <a:defRPr sz="8000" kern="1200">
          <a:solidFill>
            <a:schemeClr val="tx1"/>
          </a:solidFill>
          <a:latin typeface="+mn-lt"/>
          <a:ea typeface="+mn-ea"/>
          <a:cs typeface="+mn-cs"/>
        </a:defRPr>
      </a:lvl6pPr>
      <a:lvl7pPr marL="11887200" indent="-914400" algn="l" defTabSz="1828800" rtl="0" eaLnBrk="1" latinLnBrk="0" hangingPunct="1">
        <a:spcBef>
          <a:spcPct val="20000"/>
        </a:spcBef>
        <a:buFont typeface="Arial"/>
        <a:buChar char="•"/>
        <a:defRPr sz="8000" kern="1200">
          <a:solidFill>
            <a:schemeClr val="tx1"/>
          </a:solidFill>
          <a:latin typeface="+mn-lt"/>
          <a:ea typeface="+mn-ea"/>
          <a:cs typeface="+mn-cs"/>
        </a:defRPr>
      </a:lvl7pPr>
      <a:lvl8pPr marL="13716000" indent="-914400" algn="l" defTabSz="1828800" rtl="0" eaLnBrk="1" latinLnBrk="0" hangingPunct="1">
        <a:spcBef>
          <a:spcPct val="20000"/>
        </a:spcBef>
        <a:buFont typeface="Arial"/>
        <a:buChar char="•"/>
        <a:defRPr sz="8000" kern="1200">
          <a:solidFill>
            <a:schemeClr val="tx1"/>
          </a:solidFill>
          <a:latin typeface="+mn-lt"/>
          <a:ea typeface="+mn-ea"/>
          <a:cs typeface="+mn-cs"/>
        </a:defRPr>
      </a:lvl8pPr>
      <a:lvl9pPr marL="15544800" indent="-914400" algn="l" defTabSz="1828800" rtl="0" eaLnBrk="1" latinLnBrk="0" hangingPunct="1">
        <a:spcBef>
          <a:spcPct val="20000"/>
        </a:spcBef>
        <a:buFont typeface="Arial"/>
        <a:buChar char="•"/>
        <a:defRPr sz="8000" kern="1200">
          <a:solidFill>
            <a:schemeClr val="tx1"/>
          </a:solidFill>
          <a:latin typeface="+mn-lt"/>
          <a:ea typeface="+mn-ea"/>
          <a:cs typeface="+mn-cs"/>
        </a:defRPr>
      </a:lvl9pPr>
    </p:bodyStyle>
    <p:otherStyle>
      <a:defPPr>
        <a:defRPr lang="en-US"/>
      </a:defPPr>
      <a:lvl1pPr marL="0" algn="l" defTabSz="1828800" rtl="0" eaLnBrk="1" latinLnBrk="0" hangingPunct="1">
        <a:defRPr sz="7200" kern="1200">
          <a:solidFill>
            <a:schemeClr val="tx1"/>
          </a:solidFill>
          <a:latin typeface="+mn-lt"/>
          <a:ea typeface="+mn-ea"/>
          <a:cs typeface="+mn-cs"/>
        </a:defRPr>
      </a:lvl1pPr>
      <a:lvl2pPr marL="1828800" algn="l" defTabSz="1828800" rtl="0" eaLnBrk="1" latinLnBrk="0" hangingPunct="1">
        <a:defRPr sz="7200" kern="1200">
          <a:solidFill>
            <a:schemeClr val="tx1"/>
          </a:solidFill>
          <a:latin typeface="+mn-lt"/>
          <a:ea typeface="+mn-ea"/>
          <a:cs typeface="+mn-cs"/>
        </a:defRPr>
      </a:lvl2pPr>
      <a:lvl3pPr marL="3657600" algn="l" defTabSz="1828800" rtl="0" eaLnBrk="1" latinLnBrk="0" hangingPunct="1">
        <a:defRPr sz="7200" kern="1200">
          <a:solidFill>
            <a:schemeClr val="tx1"/>
          </a:solidFill>
          <a:latin typeface="+mn-lt"/>
          <a:ea typeface="+mn-ea"/>
          <a:cs typeface="+mn-cs"/>
        </a:defRPr>
      </a:lvl3pPr>
      <a:lvl4pPr marL="5486400" algn="l" defTabSz="1828800" rtl="0" eaLnBrk="1" latinLnBrk="0" hangingPunct="1">
        <a:defRPr sz="7200" kern="1200">
          <a:solidFill>
            <a:schemeClr val="tx1"/>
          </a:solidFill>
          <a:latin typeface="+mn-lt"/>
          <a:ea typeface="+mn-ea"/>
          <a:cs typeface="+mn-cs"/>
        </a:defRPr>
      </a:lvl4pPr>
      <a:lvl5pPr marL="7315200" algn="l" defTabSz="1828800" rtl="0" eaLnBrk="1" latinLnBrk="0" hangingPunct="1">
        <a:defRPr sz="7200" kern="1200">
          <a:solidFill>
            <a:schemeClr val="tx1"/>
          </a:solidFill>
          <a:latin typeface="+mn-lt"/>
          <a:ea typeface="+mn-ea"/>
          <a:cs typeface="+mn-cs"/>
        </a:defRPr>
      </a:lvl5pPr>
      <a:lvl6pPr marL="9144000" algn="l" defTabSz="1828800" rtl="0" eaLnBrk="1" latinLnBrk="0" hangingPunct="1">
        <a:defRPr sz="7200" kern="1200">
          <a:solidFill>
            <a:schemeClr val="tx1"/>
          </a:solidFill>
          <a:latin typeface="+mn-lt"/>
          <a:ea typeface="+mn-ea"/>
          <a:cs typeface="+mn-cs"/>
        </a:defRPr>
      </a:lvl6pPr>
      <a:lvl7pPr marL="10972800" algn="l" defTabSz="1828800" rtl="0" eaLnBrk="1" latinLnBrk="0" hangingPunct="1">
        <a:defRPr sz="7200" kern="1200">
          <a:solidFill>
            <a:schemeClr val="tx1"/>
          </a:solidFill>
          <a:latin typeface="+mn-lt"/>
          <a:ea typeface="+mn-ea"/>
          <a:cs typeface="+mn-cs"/>
        </a:defRPr>
      </a:lvl7pPr>
      <a:lvl8pPr marL="12801600" algn="l" defTabSz="1828800" rtl="0" eaLnBrk="1" latinLnBrk="0" hangingPunct="1">
        <a:defRPr sz="7200" kern="1200">
          <a:solidFill>
            <a:schemeClr val="tx1"/>
          </a:solidFill>
          <a:latin typeface="+mn-lt"/>
          <a:ea typeface="+mn-ea"/>
          <a:cs typeface="+mn-cs"/>
        </a:defRPr>
      </a:lvl8pPr>
      <a:lvl9pPr marL="14630400" algn="l" defTabSz="18288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 Id="rId6" Type="http://schemas.openxmlformats.org/officeDocument/2006/relationships/image" Target="../media/image3.wmf"/><Relationship Id="rId5" Type="http://schemas.openxmlformats.org/officeDocument/2006/relationships/image" Target="../media/image2.wmf"/><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54"/>
          <p:cNvSpPr txBox="1">
            <a:spLocks noChangeArrowheads="1"/>
          </p:cNvSpPr>
          <p:nvPr/>
        </p:nvSpPr>
        <p:spPr bwMode="auto">
          <a:xfrm>
            <a:off x="457200" y="381000"/>
            <a:ext cx="35661600" cy="2985433"/>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square" lIns="84400" tIns="411480" rIns="84400" bIns="320040">
            <a:spAutoFit/>
          </a:bodyPr>
          <a:lstStyle/>
          <a:p>
            <a:pPr algn="ctr" defTabSz="3760788">
              <a:spcBef>
                <a:spcPct val="50000"/>
              </a:spcBef>
              <a:defRPr/>
            </a:pPr>
            <a:r>
              <a:rPr lang="en-US" sz="8000" dirty="0">
                <a:solidFill>
                  <a:schemeClr val="accent4">
                    <a:lumMod val="20000"/>
                    <a:lumOff val="80000"/>
                  </a:schemeClr>
                </a:solidFill>
                <a:effectLst>
                  <a:outerShdw blurRad="38100" dist="38100" dir="2700000" algn="tl">
                    <a:srgbClr val="000000">
                      <a:alpha val="43137"/>
                    </a:srgbClr>
                  </a:outerShdw>
                </a:effectLst>
                <a:latin typeface="Myriad Pro Black Cond" pitchFamily="34" charset="0"/>
                <a:cs typeface="Bauhaus 93"/>
              </a:rPr>
              <a:t>Title of your Poster Presentation</a:t>
            </a:r>
          </a:p>
          <a:p>
            <a:pPr algn="ctr" defTabSz="3760788">
              <a:spcBef>
                <a:spcPct val="50000"/>
              </a:spcBef>
              <a:defRPr/>
            </a:pPr>
            <a:r>
              <a:rPr lang="en-US" sz="4400" dirty="0">
                <a:solidFill>
                  <a:schemeClr val="accent5">
                    <a:lumMod val="20000"/>
                    <a:lumOff val="80000"/>
                  </a:schemeClr>
                </a:solidFill>
                <a:latin typeface="Myriad Pro Black Cond" pitchFamily="34" charset="0"/>
                <a:cs typeface="Bauhaus 93"/>
              </a:rPr>
              <a:t>Student Presenter’s Name(s), Major(s) or Course </a:t>
            </a:r>
            <a:r>
              <a:rPr lang="en-US" sz="4400" dirty="0" smtClean="0">
                <a:solidFill>
                  <a:schemeClr val="accent5">
                    <a:lumMod val="20000"/>
                    <a:lumOff val="80000"/>
                  </a:schemeClr>
                </a:solidFill>
                <a:latin typeface="Myriad Pro Black Cond" pitchFamily="34" charset="0"/>
                <a:cs typeface="Bauhaus 93"/>
              </a:rPr>
              <a:t>Name  ·   Mentor’s </a:t>
            </a:r>
            <a:r>
              <a:rPr lang="en-US" sz="4400" dirty="0">
                <a:solidFill>
                  <a:schemeClr val="accent5">
                    <a:lumMod val="20000"/>
                    <a:lumOff val="80000"/>
                  </a:schemeClr>
                </a:solidFill>
                <a:latin typeface="Myriad Pro Black Cond" pitchFamily="34" charset="0"/>
                <a:cs typeface="Bauhaus 93"/>
              </a:rPr>
              <a:t>Name and Title, Department</a:t>
            </a:r>
          </a:p>
        </p:txBody>
      </p:sp>
      <p:sp>
        <p:nvSpPr>
          <p:cNvPr id="4" name="Text Box 355"/>
          <p:cNvSpPr txBox="1">
            <a:spLocks noChangeArrowheads="1"/>
          </p:cNvSpPr>
          <p:nvPr/>
        </p:nvSpPr>
        <p:spPr bwMode="auto">
          <a:xfrm>
            <a:off x="894080" y="9588500"/>
            <a:ext cx="11297920" cy="469900"/>
          </a:xfrm>
          <a:prstGeom prst="rect">
            <a:avLst/>
          </a:prstGeom>
          <a:noFill/>
          <a:ln w="9525">
            <a:noFill/>
            <a:miter lim="800000"/>
            <a:headEnd/>
            <a:tailEnd/>
          </a:ln>
        </p:spPr>
        <p:txBody>
          <a:bodyPr wrap="square" lIns="84400" tIns="42200" rIns="84400" bIns="42200">
            <a:spAutoFit/>
          </a:bodyPr>
          <a:lstStyle/>
          <a:p>
            <a:pPr algn="just" defTabSz="3760788">
              <a:defRPr/>
            </a:pPr>
            <a:r>
              <a:rPr lang="en-US" sz="2400" dirty="0">
                <a:solidFill>
                  <a:schemeClr val="bg1"/>
                </a:solidFill>
                <a:latin typeface="Myriad Pro SemiCond" pitchFamily="34" charset="0"/>
              </a:rPr>
              <a:t>Insert Text Here…</a:t>
            </a:r>
          </a:p>
        </p:txBody>
      </p:sp>
      <p:sp>
        <p:nvSpPr>
          <p:cNvPr id="5" name="Text Box 356"/>
          <p:cNvSpPr txBox="1">
            <a:spLocks noChangeArrowheads="1"/>
          </p:cNvSpPr>
          <p:nvPr/>
        </p:nvSpPr>
        <p:spPr bwMode="auto">
          <a:xfrm>
            <a:off x="914400" y="18828558"/>
            <a:ext cx="10972800" cy="1931884"/>
          </a:xfrm>
          <a:prstGeom prst="rect">
            <a:avLst/>
          </a:prstGeom>
          <a:noFill/>
          <a:ln w="9525">
            <a:noFill/>
            <a:miter lim="800000"/>
            <a:headEnd/>
            <a:tailEnd/>
          </a:ln>
        </p:spPr>
        <p:txBody>
          <a:bodyPr wrap="square" lIns="84400" tIns="42200" rIns="84400" bIns="42200">
            <a:spAutoFit/>
          </a:bodyPr>
          <a:lstStyle/>
          <a:p>
            <a:pPr algn="just" defTabSz="3760788">
              <a:defRPr/>
            </a:pPr>
            <a:r>
              <a:rPr lang="en-US" sz="2400" dirty="0">
                <a:solidFill>
                  <a:schemeClr val="bg2">
                    <a:lumMod val="25000"/>
                  </a:schemeClr>
                </a:solidFill>
                <a:latin typeface="Myriad Pro SemiCond" pitchFamily="34" charset="0"/>
              </a:rPr>
              <a:t>(replace this text with your own) </a:t>
            </a:r>
          </a:p>
          <a:p>
            <a:pPr algn="just" defTabSz="3760788">
              <a:defRPr/>
            </a:pPr>
            <a:endParaRPr lang="en-US" sz="2400" dirty="0">
              <a:solidFill>
                <a:schemeClr val="bg2">
                  <a:lumMod val="25000"/>
                </a:schemeClr>
              </a:solidFill>
              <a:latin typeface="Myriad Pro SemiCond" pitchFamily="34" charset="0"/>
            </a:endParaRPr>
          </a:p>
          <a:p>
            <a:pPr algn="just" defTabSz="3760788">
              <a:defRPr/>
            </a:pPr>
            <a:r>
              <a:rPr lang="en-US" sz="2400" dirty="0">
                <a:solidFill>
                  <a:schemeClr val="bg2">
                    <a:lumMod val="25000"/>
                  </a:schemeClr>
                </a:solidFill>
                <a:latin typeface="Myriad Pro SemiCond" pitchFamily="34" charset="0"/>
              </a:rPr>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6" name="Text Box 357"/>
          <p:cNvSpPr txBox="1">
            <a:spLocks noChangeArrowheads="1"/>
          </p:cNvSpPr>
          <p:nvPr/>
        </p:nvSpPr>
        <p:spPr bwMode="auto">
          <a:xfrm>
            <a:off x="955040" y="5365756"/>
            <a:ext cx="10322560" cy="2301216"/>
          </a:xfrm>
          <a:prstGeom prst="rect">
            <a:avLst/>
          </a:prstGeom>
          <a:noFill/>
          <a:ln w="9525">
            <a:noFill/>
            <a:miter lim="800000"/>
            <a:headEnd/>
            <a:tailEnd/>
          </a:ln>
        </p:spPr>
        <p:txBody>
          <a:bodyPr wrap="square" lIns="0" tIns="42200" rIns="84400" bIns="42200">
            <a:spAutoFit/>
          </a:bodyPr>
          <a:lstStyle/>
          <a:p>
            <a:pPr algn="just" defTabSz="3760788">
              <a:defRPr/>
            </a:pPr>
            <a:r>
              <a:rPr lang="en-US" sz="2400" dirty="0">
                <a:solidFill>
                  <a:schemeClr val="bg2">
                    <a:lumMod val="25000"/>
                  </a:schemeClr>
                </a:solidFill>
                <a:latin typeface="Myriad Pro SemiCond" pitchFamily="34" charset="0"/>
              </a:rPr>
              <a:t>(replace this text with your own) </a:t>
            </a:r>
          </a:p>
          <a:p>
            <a:pPr algn="just" defTabSz="3760788">
              <a:defRPr/>
            </a:pPr>
            <a:endParaRPr lang="en-US" sz="2400" dirty="0">
              <a:solidFill>
                <a:schemeClr val="bg2">
                  <a:lumMod val="25000"/>
                </a:schemeClr>
              </a:solidFill>
              <a:latin typeface="Myriad Pro SemiCond" pitchFamily="34" charset="0"/>
            </a:endParaRPr>
          </a:p>
          <a:p>
            <a:pPr algn="just" defTabSz="3760788">
              <a:defRPr/>
            </a:pPr>
            <a:r>
              <a:rPr lang="en-US" sz="2400" dirty="0">
                <a:solidFill>
                  <a:schemeClr val="bg2">
                    <a:lumMod val="25000"/>
                  </a:schemeClr>
                </a:solidFill>
                <a:latin typeface="Myriad Pro SemiCond" pitchFamily="34" charset="0"/>
              </a:rPr>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9" name="Text Box 361"/>
          <p:cNvSpPr txBox="1">
            <a:spLocks noChangeArrowheads="1"/>
          </p:cNvSpPr>
          <p:nvPr/>
        </p:nvSpPr>
        <p:spPr bwMode="auto">
          <a:xfrm>
            <a:off x="12130102" y="6289676"/>
            <a:ext cx="1870076"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a:p>
        </p:txBody>
      </p:sp>
      <p:sp>
        <p:nvSpPr>
          <p:cNvPr id="11" name="Text Box 364"/>
          <p:cNvSpPr txBox="1">
            <a:spLocks noChangeArrowheads="1"/>
          </p:cNvSpPr>
          <p:nvPr/>
        </p:nvSpPr>
        <p:spPr bwMode="auto">
          <a:xfrm>
            <a:off x="24765000" y="21748956"/>
            <a:ext cx="11125200" cy="1931884"/>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solidFill>
                  <a:schemeClr val="bg2">
                    <a:lumMod val="25000"/>
                  </a:schemeClr>
                </a:solidFill>
                <a:latin typeface="Myriad Pro SemiCond" pitchFamily="34" charset="0"/>
              </a:rPr>
              <a:t>(replace this text with your own)  This section can be smaller than 24 </a:t>
            </a:r>
            <a:r>
              <a:rPr lang="en-US" sz="2400" dirty="0" smtClean="0">
                <a:solidFill>
                  <a:schemeClr val="bg2">
                    <a:lumMod val="25000"/>
                  </a:schemeClr>
                </a:solidFill>
                <a:latin typeface="Myriad Pro SemiCond" pitchFamily="34" charset="0"/>
              </a:rPr>
              <a:t>point.</a:t>
            </a:r>
          </a:p>
          <a:p>
            <a:pPr marL="457200" indent="-457200" defTabSz="3760788">
              <a:defRPr/>
            </a:pPr>
            <a:endParaRPr lang="en-US" sz="2400" dirty="0" smtClean="0">
              <a:solidFill>
                <a:schemeClr val="bg2">
                  <a:lumMod val="25000"/>
                </a:schemeClr>
              </a:solidFill>
              <a:latin typeface="Myriad Pro SemiCond" pitchFamily="34" charset="0"/>
            </a:endParaRPr>
          </a:p>
          <a:p>
            <a:pPr marL="457200" indent="-457200" defTabSz="3760788">
              <a:defRPr/>
            </a:pPr>
            <a:endParaRPr lang="en-US" sz="2400" dirty="0" smtClean="0">
              <a:solidFill>
                <a:schemeClr val="bg2">
                  <a:lumMod val="25000"/>
                </a:schemeClr>
              </a:solidFill>
              <a:latin typeface="Myriad Pro SemiCond" pitchFamily="34" charset="0"/>
            </a:endParaRPr>
          </a:p>
          <a:p>
            <a:pPr marL="457200" indent="-457200" defTabSz="3760788">
              <a:defRPr/>
            </a:pPr>
            <a:r>
              <a:rPr lang="en-US" sz="2400" dirty="0" smtClean="0">
                <a:solidFill>
                  <a:schemeClr val="bg2">
                    <a:lumMod val="25000"/>
                  </a:schemeClr>
                </a:solidFill>
                <a:latin typeface="Myriad Pro SemiCond" pitchFamily="34" charset="0"/>
              </a:rPr>
              <a:t>Use this section for listing sources /references. The text box is  already set up with hanging indents (all lines after the first  in each reference are indented.)</a:t>
            </a:r>
            <a:endParaRPr lang="en-US" sz="2400" dirty="0">
              <a:solidFill>
                <a:schemeClr val="bg2">
                  <a:lumMod val="25000"/>
                </a:schemeClr>
              </a:solidFill>
              <a:latin typeface="Myriad Pro SemiCond" pitchFamily="34" charset="0"/>
            </a:endParaRPr>
          </a:p>
        </p:txBody>
      </p:sp>
      <p:sp>
        <p:nvSpPr>
          <p:cNvPr id="12" name="Text Box 365"/>
          <p:cNvSpPr txBox="1">
            <a:spLocks noChangeArrowheads="1"/>
          </p:cNvSpPr>
          <p:nvPr/>
        </p:nvSpPr>
        <p:spPr bwMode="auto">
          <a:xfrm>
            <a:off x="24765000" y="21057086"/>
            <a:ext cx="102108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b="1" dirty="0">
                <a:solidFill>
                  <a:schemeClr val="accent4">
                    <a:lumMod val="75000"/>
                  </a:schemeClr>
                </a:solidFill>
                <a:latin typeface="Myriad Pro Black SemiCond" pitchFamily="34" charset="0"/>
              </a:rPr>
              <a:t>References</a:t>
            </a:r>
          </a:p>
        </p:txBody>
      </p:sp>
      <p:sp>
        <p:nvSpPr>
          <p:cNvPr id="14" name="Text Box 368"/>
          <p:cNvSpPr txBox="1">
            <a:spLocks noChangeArrowheads="1"/>
          </p:cNvSpPr>
          <p:nvPr/>
        </p:nvSpPr>
        <p:spPr bwMode="auto">
          <a:xfrm>
            <a:off x="24612600" y="5562610"/>
            <a:ext cx="11049000" cy="4148140"/>
          </a:xfrm>
          <a:prstGeom prst="rect">
            <a:avLst/>
          </a:prstGeom>
          <a:noFill/>
          <a:ln w="9525">
            <a:noFill/>
            <a:miter lim="800000"/>
            <a:headEnd/>
            <a:tailEnd/>
          </a:ln>
        </p:spPr>
        <p:txBody>
          <a:bodyPr wrap="square" lIns="84400" tIns="42200" rIns="84400" bIns="42200">
            <a:spAutoFit/>
          </a:bodyPr>
          <a:lstStyle/>
          <a:p>
            <a:pPr>
              <a:defRPr/>
            </a:pPr>
            <a:r>
              <a:rPr lang="en-US" sz="2400" dirty="0">
                <a:solidFill>
                  <a:schemeClr val="bg2">
                    <a:lumMod val="25000"/>
                  </a:schemeClr>
                </a:solidFill>
                <a:latin typeface="Myriad Pro SemiCond" pitchFamily="34" charset="0"/>
              </a:rPr>
              <a:t>(replace this text with your own) </a:t>
            </a:r>
          </a:p>
          <a:p>
            <a:pPr>
              <a:defRPr/>
            </a:pPr>
            <a:endParaRPr lang="en-US" sz="2400" dirty="0">
              <a:solidFill>
                <a:schemeClr val="bg2">
                  <a:lumMod val="25000"/>
                </a:schemeClr>
              </a:solidFill>
              <a:latin typeface="Myriad Pro SemiCond" pitchFamily="34" charset="0"/>
            </a:endParaRPr>
          </a:p>
          <a:p>
            <a:pPr>
              <a:defRPr/>
            </a:pPr>
            <a:r>
              <a:rPr lang="en-US" sz="2400" dirty="0">
                <a:solidFill>
                  <a:schemeClr val="bg2">
                    <a:lumMod val="25000"/>
                  </a:schemeClr>
                </a:solidFill>
                <a:latin typeface="Myriad Pro SemiCond" pitchFamily="34" charset="0"/>
              </a:rPr>
              <a:t>Be brief and include only the most important findings from your study and your interpretation of your data. </a:t>
            </a:r>
          </a:p>
          <a:p>
            <a:pPr>
              <a:defRPr/>
            </a:pPr>
            <a:endParaRPr lang="en-US" sz="2400" dirty="0">
              <a:solidFill>
                <a:schemeClr val="bg2">
                  <a:lumMod val="25000"/>
                </a:schemeClr>
              </a:solidFill>
              <a:latin typeface="Myriad Pro SemiCond" pitchFamily="34" charset="0"/>
            </a:endParaRPr>
          </a:p>
          <a:p>
            <a:pPr>
              <a:defRPr/>
            </a:pPr>
            <a:r>
              <a:rPr lang="en-US" sz="2400" dirty="0">
                <a:solidFill>
                  <a:schemeClr val="bg2">
                    <a:lumMod val="25000"/>
                  </a:schemeClr>
                </a:solidFill>
                <a:latin typeface="Myriad Pro SemiCond" pitchFamily="34" charset="0"/>
              </a:rPr>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solidFill>
                <a:schemeClr val="bg2">
                  <a:lumMod val="25000"/>
                </a:schemeClr>
              </a:solidFill>
              <a:latin typeface="Myriad Pro SemiCond" pitchFamily="34" charset="0"/>
            </a:endParaRPr>
          </a:p>
          <a:p>
            <a:pPr>
              <a:defRPr/>
            </a:pPr>
            <a:r>
              <a:rPr lang="en-US" sz="2400" dirty="0">
                <a:solidFill>
                  <a:schemeClr val="bg2">
                    <a:lumMod val="25000"/>
                  </a:schemeClr>
                </a:solidFill>
                <a:latin typeface="Myriad Pro SemiCond" pitchFamily="34" charset="0"/>
              </a:rPr>
              <a:t>RECOMMENDATION 2: Use a combination of text and graphics.</a:t>
            </a:r>
          </a:p>
        </p:txBody>
      </p:sp>
      <p:sp>
        <p:nvSpPr>
          <p:cNvPr id="16" name="Text Box 370"/>
          <p:cNvSpPr txBox="1">
            <a:spLocks noChangeArrowheads="1"/>
          </p:cNvSpPr>
          <p:nvPr/>
        </p:nvSpPr>
        <p:spPr bwMode="auto">
          <a:xfrm>
            <a:off x="24612600" y="13676316"/>
            <a:ext cx="11049000" cy="2670176"/>
          </a:xfrm>
          <a:prstGeom prst="rect">
            <a:avLst/>
          </a:prstGeom>
          <a:noFill/>
          <a:ln w="9525">
            <a:noFill/>
            <a:miter lim="800000"/>
            <a:headEnd/>
            <a:tailEnd/>
          </a:ln>
        </p:spPr>
        <p:txBody>
          <a:bodyPr wrap="square" lIns="84400" tIns="42200" rIns="84400" bIns="42200">
            <a:spAutoFit/>
          </a:bodyPr>
          <a:lstStyle/>
          <a:p>
            <a:pPr>
              <a:defRPr/>
            </a:pPr>
            <a:r>
              <a:rPr lang="en-US" sz="2400" dirty="0">
                <a:solidFill>
                  <a:schemeClr val="bg2">
                    <a:lumMod val="25000"/>
                  </a:schemeClr>
                </a:solidFill>
                <a:latin typeface="Myriad Pro SemiCond" pitchFamily="34" charset="0"/>
              </a:rPr>
              <a:t>(replace this text with your own) </a:t>
            </a:r>
          </a:p>
          <a:p>
            <a:pPr algn="just">
              <a:defRPr/>
            </a:pPr>
            <a:endParaRPr lang="en-US" sz="2400" dirty="0">
              <a:solidFill>
                <a:schemeClr val="bg2">
                  <a:lumMod val="25000"/>
                </a:schemeClr>
              </a:solidFill>
              <a:latin typeface="Myriad Pro SemiCond" pitchFamily="34" charset="0"/>
            </a:endParaRPr>
          </a:p>
          <a:p>
            <a:pPr algn="just">
              <a:defRPr/>
            </a:pPr>
            <a:r>
              <a:rPr lang="en-US" sz="2400" dirty="0">
                <a:solidFill>
                  <a:schemeClr val="bg2">
                    <a:lumMod val="25000"/>
                  </a:schemeClr>
                </a:solidFill>
                <a:latin typeface="Myriad Pro SemiCond" pitchFamily="34" charset="0"/>
              </a:rPr>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lgn="just">
              <a:defRPr/>
            </a:pPr>
            <a:endParaRPr lang="en-US" sz="2400" dirty="0">
              <a:solidFill>
                <a:schemeClr val="bg2">
                  <a:lumMod val="25000"/>
                </a:schemeClr>
              </a:solidFill>
              <a:latin typeface="Myriad Pro SemiCond" pitchFamily="34" charset="0"/>
            </a:endParaRPr>
          </a:p>
        </p:txBody>
      </p:sp>
      <p:sp>
        <p:nvSpPr>
          <p:cNvPr id="18" name="Text Box 355"/>
          <p:cNvSpPr txBox="1">
            <a:spLocks noChangeArrowheads="1"/>
          </p:cNvSpPr>
          <p:nvPr/>
        </p:nvSpPr>
        <p:spPr bwMode="auto">
          <a:xfrm>
            <a:off x="6924040" y="16390144"/>
            <a:ext cx="496316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2400" dirty="0">
                <a:solidFill>
                  <a:schemeClr val="bg2">
                    <a:lumMod val="25000"/>
                  </a:schemeClr>
                </a:solidFill>
                <a:latin typeface="Myriad Pro SemiCond" pitchFamily="34" charset="0"/>
              </a:rPr>
              <a:t>Insert graphic and captions. Include source of graphics used from the web.</a:t>
            </a:r>
          </a:p>
        </p:txBody>
      </p:sp>
      <p:sp>
        <p:nvSpPr>
          <p:cNvPr id="19" name="Text Box 356"/>
          <p:cNvSpPr txBox="1">
            <a:spLocks noChangeArrowheads="1"/>
          </p:cNvSpPr>
          <p:nvPr/>
        </p:nvSpPr>
        <p:spPr bwMode="auto">
          <a:xfrm>
            <a:off x="12420614" y="5334014"/>
            <a:ext cx="11318876" cy="1562100"/>
          </a:xfrm>
          <a:prstGeom prst="rect">
            <a:avLst/>
          </a:prstGeom>
          <a:noFill/>
          <a:ln w="9525">
            <a:noFill/>
            <a:miter lim="800000"/>
            <a:headEnd/>
            <a:tailEnd/>
          </a:ln>
        </p:spPr>
        <p:txBody>
          <a:bodyPr lIns="84400" tIns="42200" rIns="84400" bIns="42200">
            <a:spAutoFit/>
          </a:bodyPr>
          <a:lstStyle/>
          <a:p>
            <a:pPr algn="just" defTabSz="3760788">
              <a:defRPr/>
            </a:pPr>
            <a:r>
              <a:rPr lang="en-US" sz="2400">
                <a:solidFill>
                  <a:schemeClr val="bg2">
                    <a:lumMod val="25000"/>
                  </a:schemeClr>
                </a:solidFill>
                <a:latin typeface="Myriad Pro SemiCond" pitchFamily="34" charset="0"/>
              </a:rPr>
              <a:t>(replace this text with your own) </a:t>
            </a:r>
          </a:p>
          <a:p>
            <a:pPr algn="just" defTabSz="3760788">
              <a:defRPr/>
            </a:pPr>
            <a:endParaRPr lang="en-US" sz="2400">
              <a:solidFill>
                <a:schemeClr val="bg2">
                  <a:lumMod val="25000"/>
                </a:schemeClr>
              </a:solidFill>
              <a:latin typeface="Myriad Pro SemiCond" pitchFamily="34" charset="0"/>
            </a:endParaRPr>
          </a:p>
          <a:p>
            <a:pPr algn="just" defTabSz="3760788">
              <a:defRPr/>
            </a:pPr>
            <a:r>
              <a:rPr lang="en-US" sz="2400">
                <a:solidFill>
                  <a:schemeClr val="bg2">
                    <a:lumMod val="25000"/>
                  </a:schemeClr>
                </a:solidFill>
                <a:latin typeface="Myriad Pro SemiCond" pitchFamily="34" charset="0"/>
              </a:rPr>
              <a:t>In this section consider using graphs, histograms, and other visuals to display your data or stages in the development of artwork, etc. </a:t>
            </a:r>
          </a:p>
        </p:txBody>
      </p:sp>
      <p:graphicFrame>
        <p:nvGraphicFramePr>
          <p:cNvPr id="22" name="Chart 38"/>
          <p:cNvGraphicFramePr>
            <a:graphicFrameLocks/>
          </p:cNvGraphicFramePr>
          <p:nvPr>
            <p:extLst>
              <p:ext uri="{D42A27DB-BD31-4B8C-83A1-F6EECF244321}">
                <p14:modId xmlns:p14="http://schemas.microsoft.com/office/powerpoint/2010/main" val="1500530343"/>
              </p:ext>
            </p:extLst>
          </p:nvPr>
        </p:nvGraphicFramePr>
        <p:xfrm>
          <a:off x="17272000" y="17945685"/>
          <a:ext cx="6197600" cy="4102009"/>
        </p:xfrm>
        <a:graphic>
          <a:graphicData uri="http://schemas.openxmlformats.org/drawingml/2006/chart">
            <c:chart xmlns:c="http://schemas.openxmlformats.org/drawingml/2006/chart" xmlns:r="http://schemas.openxmlformats.org/officeDocument/2006/relationships" r:id="rId2"/>
          </a:graphicData>
        </a:graphic>
      </p:graphicFrame>
      <p:sp>
        <p:nvSpPr>
          <p:cNvPr id="23" name="Text Box 355"/>
          <p:cNvSpPr txBox="1">
            <a:spLocks noChangeArrowheads="1"/>
          </p:cNvSpPr>
          <p:nvPr/>
        </p:nvSpPr>
        <p:spPr bwMode="auto">
          <a:xfrm>
            <a:off x="18288000" y="17271466"/>
            <a:ext cx="4724400" cy="45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solidFill>
                  <a:schemeClr val="bg2">
                    <a:lumMod val="25000"/>
                  </a:schemeClr>
                </a:solidFill>
                <a:latin typeface="Myriad Pro SemiCond" pitchFamily="34" charset="0"/>
              </a:rPr>
              <a:t>Insert Tables or Images of artwork, etc.</a:t>
            </a:r>
          </a:p>
        </p:txBody>
      </p:sp>
      <p:sp>
        <p:nvSpPr>
          <p:cNvPr id="24" name="Text Box 364"/>
          <p:cNvSpPr txBox="1">
            <a:spLocks noChangeArrowheads="1"/>
          </p:cNvSpPr>
          <p:nvPr/>
        </p:nvSpPr>
        <p:spPr bwMode="auto">
          <a:xfrm>
            <a:off x="24765000" y="18183005"/>
            <a:ext cx="10210800" cy="1562100"/>
          </a:xfrm>
          <a:prstGeom prst="rect">
            <a:avLst/>
          </a:prstGeom>
          <a:noFill/>
          <a:ln w="9525">
            <a:noFill/>
            <a:miter lim="800000"/>
            <a:headEnd/>
            <a:tailEnd/>
          </a:ln>
        </p:spPr>
        <p:txBody>
          <a:bodyPr wrap="square" lIns="84400" tIns="42200" rIns="84400" bIns="42200">
            <a:spAutoFit/>
          </a:bodyPr>
          <a:lstStyle/>
          <a:p>
            <a:pPr defTabSz="3760788">
              <a:defRPr/>
            </a:pPr>
            <a:r>
              <a:rPr lang="en-US" sz="2400" dirty="0">
                <a:solidFill>
                  <a:schemeClr val="bg2">
                    <a:lumMod val="25000"/>
                  </a:schemeClr>
                </a:solidFill>
                <a:latin typeface="Myriad Pro SemiCond" pitchFamily="34" charset="0"/>
              </a:rPr>
              <a:t>(replace this text with your own) </a:t>
            </a:r>
          </a:p>
          <a:p>
            <a:pPr defTabSz="3760788">
              <a:defRPr/>
            </a:pPr>
            <a:r>
              <a:rPr lang="en-US" sz="2400" dirty="0">
                <a:solidFill>
                  <a:schemeClr val="bg2">
                    <a:lumMod val="25000"/>
                  </a:schemeClr>
                </a:solidFill>
                <a:latin typeface="Myriad Pro SemiCond" pitchFamily="34" charset="0"/>
              </a:rPr>
              <a:t>If your project was funded (all or part) from grants and/or awards, identify the source(s) of support. You also can acknowledge individuals that provided data and/or feedback to you.</a:t>
            </a:r>
          </a:p>
        </p:txBody>
      </p:sp>
      <p:sp>
        <p:nvSpPr>
          <p:cNvPr id="25" name="Text Box 365"/>
          <p:cNvSpPr txBox="1">
            <a:spLocks noChangeArrowheads="1"/>
          </p:cNvSpPr>
          <p:nvPr/>
        </p:nvSpPr>
        <p:spPr bwMode="auto">
          <a:xfrm>
            <a:off x="24765000" y="17524461"/>
            <a:ext cx="102108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b="1" dirty="0">
                <a:solidFill>
                  <a:schemeClr val="accent4">
                    <a:lumMod val="75000"/>
                  </a:schemeClr>
                </a:solidFill>
                <a:latin typeface="Myriad Pro Black SemiCond" pitchFamily="34" charset="0"/>
              </a:rPr>
              <a:t>Acknowledgements</a:t>
            </a:r>
          </a:p>
        </p:txBody>
      </p:sp>
      <p:sp>
        <p:nvSpPr>
          <p:cNvPr id="26" name="TextBox 25"/>
          <p:cNvSpPr txBox="1">
            <a:spLocks noChangeArrowheads="1"/>
          </p:cNvSpPr>
          <p:nvPr/>
        </p:nvSpPr>
        <p:spPr bwMode="auto">
          <a:xfrm>
            <a:off x="12649200" y="17628095"/>
            <a:ext cx="4267200" cy="7171194"/>
          </a:xfrm>
          <a:prstGeom prst="rect">
            <a:avLst/>
          </a:prstGeom>
          <a:noFill/>
          <a:ln w="9525">
            <a:noFill/>
            <a:miter lim="800000"/>
            <a:headEnd/>
            <a:tailEnd/>
          </a:ln>
        </p:spPr>
        <p:txBody>
          <a:bodyPr lIns="91440" tIns="45720" rIns="91440" bIns="45720">
            <a:spAutoFit/>
          </a:bodyPr>
          <a:lstStyle/>
          <a:p>
            <a:pPr>
              <a:defRPr/>
            </a:pPr>
            <a:r>
              <a:rPr lang="en-US" sz="2000" dirty="0">
                <a:solidFill>
                  <a:schemeClr val="bg2">
                    <a:lumMod val="25000"/>
                  </a:schemeClr>
                </a:solidFill>
                <a:latin typeface="Myriad Pro SemiCond" pitchFamily="34" charset="0"/>
              </a:rPr>
              <a:t>GRAPHICS:</a:t>
            </a:r>
          </a:p>
          <a:p>
            <a:pPr>
              <a:defRPr/>
            </a:pPr>
            <a:r>
              <a:rPr lang="en-US" sz="2000" dirty="0">
                <a:solidFill>
                  <a:schemeClr val="bg2">
                    <a:lumMod val="25000"/>
                  </a:schemeClr>
                </a:solidFill>
                <a:latin typeface="Myriad Pro SemiCond" pitchFamily="34" charset="0"/>
              </a:rPr>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dirty="0">
                <a:solidFill>
                  <a:schemeClr val="bg2">
                    <a:lumMod val="25000"/>
                  </a:schemeClr>
                </a:solidFill>
                <a:latin typeface="Myriad Pro SemiCond" pitchFamily="34" charset="0"/>
              </a:rPr>
              <a:t>TIP: Putting Boxes around your text sections</a:t>
            </a:r>
          </a:p>
          <a:p>
            <a:pPr>
              <a:defRPr/>
            </a:pPr>
            <a:r>
              <a:rPr lang="en-US" sz="2000" dirty="0">
                <a:solidFill>
                  <a:schemeClr val="bg2">
                    <a:lumMod val="25000"/>
                  </a:schemeClr>
                </a:solidFill>
                <a:latin typeface="Myriad Pro SemiCond" pitchFamily="34" charset="0"/>
              </a:rPr>
              <a:t>Add space between the edge of your box and the text inside. Right click  or Ctrl – click on text box, go to ‘Format Shape’, then select ‘Text Box’ and make sure your ‘Internal Margins’ are between .2” and .4” for all sides.</a:t>
            </a:r>
          </a:p>
        </p:txBody>
      </p:sp>
      <p:graphicFrame>
        <p:nvGraphicFramePr>
          <p:cNvPr id="28" name="Chart 29"/>
          <p:cNvGraphicFramePr>
            <a:graphicFrameLocks/>
          </p:cNvGraphicFramePr>
          <p:nvPr>
            <p:extLst>
              <p:ext uri="{D42A27DB-BD31-4B8C-83A1-F6EECF244321}">
                <p14:modId xmlns:p14="http://schemas.microsoft.com/office/powerpoint/2010/main" val="3936498708"/>
              </p:ext>
            </p:extLst>
          </p:nvPr>
        </p:nvGraphicFramePr>
        <p:xfrm>
          <a:off x="17297400" y="22296894"/>
          <a:ext cx="6172200" cy="3675101"/>
        </p:xfrm>
        <a:graphic>
          <a:graphicData uri="http://schemas.openxmlformats.org/drawingml/2006/chart">
            <c:chart xmlns:c="http://schemas.openxmlformats.org/drawingml/2006/chart" xmlns:r="http://schemas.openxmlformats.org/officeDocument/2006/relationships" r:id="rId3"/>
          </a:graphicData>
        </a:graphic>
      </p:graphicFrame>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5040" y="13054652"/>
            <a:ext cx="5852160" cy="3291840"/>
          </a:xfrm>
          <a:prstGeom prst="rect">
            <a:avLst/>
          </a:prstGeom>
          <a:ln>
            <a:solidFill>
              <a:schemeClr val="accent2"/>
            </a:solidFill>
          </a:ln>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8702" y="628068"/>
            <a:ext cx="2479959" cy="2479959"/>
          </a:xfrm>
          <a:prstGeom prst="rect">
            <a:avLst/>
          </a:prstGeom>
        </p:spPr>
      </p:pic>
      <p:sp>
        <p:nvSpPr>
          <p:cNvPr id="31" name="Text Box 359"/>
          <p:cNvSpPr txBox="1">
            <a:spLocks noChangeArrowheads="1"/>
          </p:cNvSpPr>
          <p:nvPr/>
        </p:nvSpPr>
        <p:spPr bwMode="auto">
          <a:xfrm>
            <a:off x="899160" y="18140234"/>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lumMod val="50000"/>
                  </a:schemeClr>
                </a:solidFill>
                <a:latin typeface="Arial Black" pitchFamily="34" charset="0"/>
              </a:rPr>
              <a:t>Heading 3 </a:t>
            </a:r>
            <a:r>
              <a:rPr lang="en-US" sz="3200" dirty="0">
                <a:solidFill>
                  <a:schemeClr val="bg1"/>
                </a:solidFill>
                <a:latin typeface="Arial" panose="020B0604020202020204" pitchFamily="34" charset="0"/>
                <a:cs typeface="Arial" panose="020B0604020202020204" pitchFamily="34" charset="0"/>
              </a:rPr>
              <a:t>(suggestions</a:t>
            </a:r>
            <a:r>
              <a:rPr lang="en-US" sz="3200" dirty="0" smtClean="0">
                <a:solidFill>
                  <a:schemeClr val="bg1"/>
                </a:solidFill>
                <a:latin typeface="Arial" panose="020B0604020202020204" pitchFamily="34" charset="0"/>
                <a:cs typeface="Arial" panose="020B0604020202020204" pitchFamily="34" charset="0"/>
              </a:rPr>
              <a:t>: Method or Approach)</a:t>
            </a:r>
            <a:endParaRPr lang="en-US" sz="3200" dirty="0">
              <a:solidFill>
                <a:schemeClr val="bg1"/>
              </a:solidFill>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lumMod val="50000"/>
                </a:schemeClr>
              </a:solidFill>
              <a:latin typeface="Arial Black" pitchFamily="34" charset="0"/>
            </a:endParaRPr>
          </a:p>
        </p:txBody>
      </p:sp>
      <p:sp>
        <p:nvSpPr>
          <p:cNvPr id="32" name="Text Box 360"/>
          <p:cNvSpPr txBox="1">
            <a:spLocks noChangeArrowheads="1"/>
          </p:cNvSpPr>
          <p:nvPr/>
        </p:nvSpPr>
        <p:spPr bwMode="auto">
          <a:xfrm>
            <a:off x="878840" y="8381322"/>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lumMod val="50000"/>
                  </a:schemeClr>
                </a:solidFill>
                <a:latin typeface="Arial Black" pitchFamily="34" charset="0"/>
              </a:rPr>
              <a:t>Heading </a:t>
            </a:r>
            <a:r>
              <a:rPr lang="en-US" sz="4400" dirty="0" smtClean="0">
                <a:solidFill>
                  <a:schemeClr val="accent1">
                    <a:lumMod val="50000"/>
                  </a:schemeClr>
                </a:solidFill>
                <a:latin typeface="Arial Black" pitchFamily="34" charset="0"/>
              </a:rPr>
              <a:t>2 </a:t>
            </a:r>
            <a:r>
              <a:rPr lang="en-US" sz="3200" dirty="0">
                <a:solidFill>
                  <a:schemeClr val="accent1">
                    <a:lumMod val="50000"/>
                  </a:schemeClr>
                </a:solidFill>
                <a:latin typeface="Arial" panose="020B0604020202020204" pitchFamily="34" charset="0"/>
                <a:cs typeface="Arial" panose="020B0604020202020204" pitchFamily="34" charset="0"/>
              </a:rPr>
              <a:t>(</a:t>
            </a:r>
            <a:r>
              <a:rPr lang="en-US" sz="3200" dirty="0" smtClean="0">
                <a:solidFill>
                  <a:schemeClr val="accent1">
                    <a:lumMod val="50000"/>
                  </a:schemeClr>
                </a:solidFill>
                <a:latin typeface="Arial" panose="020B0604020202020204" pitchFamily="34" charset="0"/>
                <a:cs typeface="Arial" panose="020B0604020202020204" pitchFamily="34" charset="0"/>
              </a:rPr>
              <a:t>suggestions: Background, Introduction, or Inspiration)</a:t>
            </a:r>
            <a:endParaRPr lang="en-US" sz="3200" dirty="0">
              <a:solidFill>
                <a:schemeClr val="accent1">
                  <a:lumMod val="50000"/>
                </a:schemeClr>
              </a:solidFill>
              <a:latin typeface="Arial" panose="020B0604020202020204" pitchFamily="34" charset="0"/>
              <a:cs typeface="Arial" panose="020B0604020202020204" pitchFamily="34" charset="0"/>
            </a:endParaRPr>
          </a:p>
        </p:txBody>
      </p:sp>
      <p:sp>
        <p:nvSpPr>
          <p:cNvPr id="33" name="Text Box 362"/>
          <p:cNvSpPr txBox="1">
            <a:spLocks noChangeArrowheads="1"/>
          </p:cNvSpPr>
          <p:nvPr/>
        </p:nvSpPr>
        <p:spPr bwMode="auto">
          <a:xfrm>
            <a:off x="914400" y="4559771"/>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lumMod val="50000"/>
                  </a:schemeClr>
                </a:solidFill>
                <a:latin typeface="Arial Black" pitchFamily="34" charset="0"/>
              </a:rPr>
              <a:t>Heading 1 </a:t>
            </a:r>
            <a:r>
              <a:rPr lang="en-US" sz="3200" dirty="0" smtClean="0">
                <a:solidFill>
                  <a:schemeClr val="bg1"/>
                </a:solidFill>
                <a:latin typeface="Arial" panose="020B0604020202020204" pitchFamily="34" charset="0"/>
                <a:cs typeface="Arial" panose="020B0604020202020204" pitchFamily="34" charset="0"/>
              </a:rPr>
              <a:t>(suggestion: Abstract)</a:t>
            </a:r>
            <a:endParaRPr lang="en-US" sz="3200" dirty="0">
              <a:solidFill>
                <a:schemeClr val="bg1"/>
              </a:solidFill>
              <a:latin typeface="Arial" panose="020B0604020202020204" pitchFamily="34" charset="0"/>
              <a:cs typeface="Arial" panose="020B0604020202020204" pitchFamily="34" charset="0"/>
            </a:endParaRPr>
          </a:p>
        </p:txBody>
      </p:sp>
      <p:sp>
        <p:nvSpPr>
          <p:cNvPr id="34" name="Text Box 367"/>
          <p:cNvSpPr txBox="1">
            <a:spLocks noChangeArrowheads="1"/>
          </p:cNvSpPr>
          <p:nvPr/>
        </p:nvSpPr>
        <p:spPr bwMode="auto">
          <a:xfrm>
            <a:off x="24571960" y="4307835"/>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lumMod val="50000"/>
                  </a:schemeClr>
                </a:solidFill>
                <a:latin typeface="Arial Black" pitchFamily="34" charset="0"/>
              </a:rPr>
              <a:t>Heading </a:t>
            </a:r>
            <a:r>
              <a:rPr lang="en-US" sz="4400" dirty="0" smtClean="0">
                <a:solidFill>
                  <a:schemeClr val="accent1">
                    <a:lumMod val="50000"/>
                  </a:schemeClr>
                </a:solidFill>
                <a:latin typeface="Arial Black" pitchFamily="34" charset="0"/>
              </a:rPr>
              <a:t>5 </a:t>
            </a:r>
            <a:r>
              <a:rPr lang="en-US" sz="3200" dirty="0">
                <a:solidFill>
                  <a:schemeClr val="bg1"/>
                </a:solidFill>
                <a:latin typeface="Arial" panose="020B0604020202020204" pitchFamily="34" charset="0"/>
                <a:cs typeface="Arial" panose="020B0604020202020204" pitchFamily="34" charset="0"/>
              </a:rPr>
              <a:t>(suggestions: </a:t>
            </a:r>
            <a:r>
              <a:rPr lang="en-US" sz="3200" dirty="0" smtClean="0">
                <a:solidFill>
                  <a:schemeClr val="bg1"/>
                </a:solidFill>
                <a:latin typeface="Arial" panose="020B0604020202020204" pitchFamily="34" charset="0"/>
                <a:cs typeface="Arial" panose="020B0604020202020204" pitchFamily="34" charset="0"/>
              </a:rPr>
              <a:t>Interpretations of Findings)</a:t>
            </a:r>
            <a:endParaRPr lang="en-US" sz="3200" dirty="0">
              <a:solidFill>
                <a:schemeClr val="bg1"/>
              </a:solidFill>
              <a:latin typeface="Arial" panose="020B0604020202020204" pitchFamily="34" charset="0"/>
              <a:cs typeface="Arial" panose="020B0604020202020204" pitchFamily="34" charset="0"/>
            </a:endParaRPr>
          </a:p>
        </p:txBody>
      </p:sp>
      <p:sp>
        <p:nvSpPr>
          <p:cNvPr id="35" name="Text Box 369"/>
          <p:cNvSpPr txBox="1">
            <a:spLocks noChangeArrowheads="1"/>
          </p:cNvSpPr>
          <p:nvPr/>
        </p:nvSpPr>
        <p:spPr bwMode="auto">
          <a:xfrm>
            <a:off x="24643080" y="12333662"/>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lumMod val="50000"/>
                  </a:schemeClr>
                </a:solidFill>
                <a:latin typeface="Arial Black" pitchFamily="34" charset="0"/>
              </a:rPr>
              <a:t>Heading </a:t>
            </a:r>
            <a:r>
              <a:rPr lang="en-US" sz="4400" dirty="0" smtClean="0">
                <a:solidFill>
                  <a:schemeClr val="accent1">
                    <a:lumMod val="50000"/>
                  </a:schemeClr>
                </a:solidFill>
                <a:latin typeface="Arial Black" pitchFamily="34" charset="0"/>
              </a:rPr>
              <a:t>6 </a:t>
            </a:r>
            <a:r>
              <a:rPr lang="en-US" sz="3200" dirty="0">
                <a:solidFill>
                  <a:schemeClr val="bg1"/>
                </a:solidFill>
                <a:latin typeface="Arial" panose="020B0604020202020204" pitchFamily="34" charset="0"/>
                <a:cs typeface="Arial" panose="020B0604020202020204" pitchFamily="34" charset="0"/>
              </a:rPr>
              <a:t>(suggestions: </a:t>
            </a:r>
            <a:r>
              <a:rPr lang="en-US" sz="3200" dirty="0" smtClean="0">
                <a:solidFill>
                  <a:schemeClr val="bg1"/>
                </a:solidFill>
                <a:latin typeface="Arial" panose="020B0604020202020204" pitchFamily="34" charset="0"/>
                <a:cs typeface="Arial" panose="020B0604020202020204" pitchFamily="34" charset="0"/>
              </a:rPr>
              <a:t>Conclusions or Recommendations)</a:t>
            </a:r>
            <a:endParaRPr lang="en-US" sz="3200" dirty="0">
              <a:solidFill>
                <a:schemeClr val="bg1"/>
              </a:solidFill>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lumMod val="50000"/>
                </a:schemeClr>
              </a:solidFill>
              <a:latin typeface="Arial Black" pitchFamily="34" charset="0"/>
            </a:endParaRPr>
          </a:p>
        </p:txBody>
      </p:sp>
      <p:sp>
        <p:nvSpPr>
          <p:cNvPr id="36" name="Text Box 359"/>
          <p:cNvSpPr txBox="1">
            <a:spLocks noChangeArrowheads="1"/>
          </p:cNvSpPr>
          <p:nvPr/>
        </p:nvSpPr>
        <p:spPr bwMode="auto">
          <a:xfrm>
            <a:off x="12420614" y="4571681"/>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1">
                    <a:lumMod val="50000"/>
                  </a:schemeClr>
                </a:solidFill>
                <a:latin typeface="Arial Black" pitchFamily="34" charset="0"/>
              </a:rPr>
              <a:t>Heading </a:t>
            </a:r>
            <a:r>
              <a:rPr lang="en-US" sz="4400" dirty="0" smtClean="0">
                <a:solidFill>
                  <a:schemeClr val="accent1">
                    <a:lumMod val="50000"/>
                  </a:schemeClr>
                </a:solidFill>
                <a:latin typeface="Arial Black" pitchFamily="34" charset="0"/>
              </a:rPr>
              <a:t>4 </a:t>
            </a:r>
            <a:r>
              <a:rPr lang="en-US" sz="3200" dirty="0" smtClean="0">
                <a:solidFill>
                  <a:schemeClr val="bg1"/>
                </a:solidFill>
                <a:latin typeface="Arial" panose="020B0604020202020204" pitchFamily="34" charset="0"/>
                <a:cs typeface="Arial" panose="020B0604020202020204" pitchFamily="34" charset="0"/>
              </a:rPr>
              <a:t>(suggestions</a:t>
            </a:r>
            <a:r>
              <a:rPr lang="en-US" sz="3200" dirty="0">
                <a:solidFill>
                  <a:schemeClr val="bg1"/>
                </a:solidFill>
                <a:latin typeface="Arial" panose="020B0604020202020204" pitchFamily="34" charset="0"/>
                <a:cs typeface="Arial" panose="020B0604020202020204" pitchFamily="34" charset="0"/>
              </a:rPr>
              <a:t>: </a:t>
            </a:r>
            <a:r>
              <a:rPr lang="en-US" sz="3200" dirty="0" smtClean="0">
                <a:solidFill>
                  <a:schemeClr val="bg1"/>
                </a:solidFill>
                <a:latin typeface="Arial" panose="020B0604020202020204" pitchFamily="34" charset="0"/>
                <a:cs typeface="Arial" panose="020B0604020202020204" pitchFamily="34" charset="0"/>
              </a:rPr>
              <a:t>Findings to Date or Results)</a:t>
            </a:r>
            <a:endParaRPr lang="en-US" sz="3200" dirty="0">
              <a:solidFill>
                <a:schemeClr val="bg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592352" y="475943"/>
            <a:ext cx="3069248" cy="2723161"/>
          </a:xfrm>
          <a:prstGeom prst="rect">
            <a:avLst/>
          </a:prstGeom>
        </p:spPr>
      </p:pic>
    </p:spTree>
    <p:extLst>
      <p:ext uri="{BB962C8B-B14F-4D97-AF65-F5344CB8AC3E}">
        <p14:creationId xmlns:p14="http://schemas.microsoft.com/office/powerpoint/2010/main" val="601953246"/>
      </p:ext>
    </p:extLst>
  </p:cSld>
  <p:clrMapOvr>
    <a:masterClrMapping/>
  </p:clrMapOvr>
</p:sld>
</file>

<file path=ppt/theme/theme1.xml><?xml version="1.0" encoding="utf-8"?>
<a:theme xmlns:a="http://schemas.openxmlformats.org/drawingml/2006/main" name="Summer">
  <a:themeElements>
    <a:clrScheme name="Custom 22">
      <a:dk1>
        <a:sysClr val="windowText" lastClr="000000"/>
      </a:dk1>
      <a:lt1>
        <a:sysClr val="window" lastClr="FFFFFF"/>
      </a:lt1>
      <a:dk2>
        <a:srgbClr val="1F497D"/>
      </a:dk2>
      <a:lt2>
        <a:srgbClr val="EEECE1"/>
      </a:lt2>
      <a:accent1>
        <a:srgbClr val="CCC1D9"/>
      </a:accent1>
      <a:accent2>
        <a:srgbClr val="9781B2"/>
      </a:accent2>
      <a:accent3>
        <a:srgbClr val="8BD24A"/>
      </a:accent3>
      <a:accent4>
        <a:srgbClr val="8064A2"/>
      </a:accent4>
      <a:accent5>
        <a:srgbClr val="ACDF7D"/>
      </a:accent5>
      <a:accent6>
        <a:srgbClr val="F79646"/>
      </a:accent6>
      <a:hlink>
        <a:srgbClr val="0000FF"/>
      </a:hlink>
      <a:folHlink>
        <a:srgbClr val="800080"/>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3279DA1-F3F3-43F8-B245-C9091DC470C6}"/>
</file>

<file path=customXml/itemProps2.xml><?xml version="1.0" encoding="utf-8"?>
<ds:datastoreItem xmlns:ds="http://schemas.openxmlformats.org/officeDocument/2006/customXml" ds:itemID="{AB6D6193-8C08-4040-8CEE-92EB6BFE1B97}"/>
</file>

<file path=customXml/itemProps3.xml><?xml version="1.0" encoding="utf-8"?>
<ds:datastoreItem xmlns:ds="http://schemas.openxmlformats.org/officeDocument/2006/customXml" ds:itemID="{9DDAE0E3-9236-4315-B89F-51B38816073D}"/>
</file>

<file path=docProps/app.xml><?xml version="1.0" encoding="utf-8"?>
<Properties xmlns="http://schemas.openxmlformats.org/officeDocument/2006/extended-properties" xmlns:vt="http://schemas.openxmlformats.org/officeDocument/2006/docPropsVTypes">
  <Template>Summer</Template>
  <TotalTime>147</TotalTime>
  <Words>661</Words>
  <Application>Microsoft Office PowerPoint</Application>
  <PresentationFormat>Custom</PresentationFormat>
  <Paragraphs>43</Paragraphs>
  <Slides>1</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vt:i4>
      </vt:variant>
    </vt:vector>
  </HeadingPairs>
  <TitlesOfParts>
    <vt:vector size="13" baseType="lpstr">
      <vt:lpstr>Arial</vt:lpstr>
      <vt:lpstr>Arial Black</vt:lpstr>
      <vt:lpstr>Bauhaus 93</vt:lpstr>
      <vt:lpstr>Calibri</vt:lpstr>
      <vt:lpstr>Courier New</vt:lpstr>
      <vt:lpstr>Myriad Pro Black Cond</vt:lpstr>
      <vt:lpstr>Myriad Pro Black SemiCond</vt:lpstr>
      <vt:lpstr>Myriad Pro SemiCond</vt:lpstr>
      <vt:lpstr>Trebuchet MS</vt:lpstr>
      <vt:lpstr>Verdana</vt:lpstr>
      <vt:lpstr>Wingdings 2</vt:lpstr>
      <vt:lpstr>Summer</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Waite, Kaylene</dc:creator>
  <cp:lastModifiedBy>Waite, Kaylene</cp:lastModifiedBy>
  <cp:revision>8</cp:revision>
  <dcterms:created xsi:type="dcterms:W3CDTF">2012-03-16T16:35:55Z</dcterms:created>
  <dcterms:modified xsi:type="dcterms:W3CDTF">2017-02-14T18:06:41Z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